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5143500" type="screen16x9"/>
  <p:notesSz cx="6858000" cy="9144000"/>
  <p:embeddedFontLst>
    <p:embeddedFont>
      <p:font typeface="DM Sans" panose="020F0502020204030204" pitchFamily="2" charset="0"/>
      <p:regular r:id="rId47"/>
      <p:bold r:id="rId48"/>
      <p:italic r:id="rId49"/>
      <p:boldItalic r:id="rId50"/>
    </p:embeddedFont>
    <p:embeddedFont>
      <p:font typeface="Lato" panose="020F0502020204030203" pitchFamily="34" charset="0"/>
      <p:regular r:id="rId51"/>
      <p:bold r:id="rId52"/>
      <p:italic r:id="rId53"/>
      <p:boldItalic r:id="rId54"/>
    </p:embeddedFont>
    <p:embeddedFont>
      <p:font typeface="Nunito Black" panose="020F0502020204030204" pitchFamily="2" charset="-52"/>
      <p:bold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gFIa3FAKS05vFViHHUL7ZwWxfC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2B21E4-C284-4D47-8413-D1E8259BD50F}">
  <a:tblStyle styleId="{C12B21E4-C284-4D47-8413-D1E8259BD50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tcBdr/>
        <a:fill>
          <a:solidFill>
            <a:schemeClr val="accent6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accent6"/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6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3222" y="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0" name="Google Shape;7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7" name="Google Shape;77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7" name="Google Shape;86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3" name="Google Shape;87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9" name="Google Shape;87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1" name="Google Shape;89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8" name="Google Shape;89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5" name="Google Shape;90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2" name="Google Shape;91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6" name="Google Shape;92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3" name="Google Shape;93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0" name="Google Shape;94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3" name="Google Shape;102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1600" b="1">
                <a:solidFill>
                  <a:srgbClr val="323B5C"/>
                </a:solidFill>
              </a:rPr>
              <a:t>JavaScript</a:t>
            </a:r>
            <a:endParaRPr sz="1600" b="1">
              <a:solidFill>
                <a:srgbClr val="323B5C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600" b="1">
                <a:solidFill>
                  <a:srgbClr val="323B5C"/>
                </a:solidFill>
              </a:rPr>
              <a:t>Високорівнева скриптова мова програмування</a:t>
            </a:r>
            <a:r>
              <a:rPr lang="ru-RU" sz="1600">
                <a:solidFill>
                  <a:srgbClr val="323B5C"/>
                </a:solidFill>
              </a:rPr>
              <a:t>, яка широко використовується для створення інтерактивних застосунків і сайтів. </a:t>
            </a:r>
            <a:endParaRPr sz="1600">
              <a:solidFill>
                <a:srgbClr val="323B5C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sz="1600">
                <a:solidFill>
                  <a:srgbClr val="323B5C"/>
                </a:solidFill>
              </a:rPr>
              <a:t>JavaScript додає анімації і спливаючі повідомлення та оновлює контент і змушує інтерфейс реагувати на дії користувача.</a:t>
            </a:r>
            <a:endParaRPr sz="1600">
              <a:solidFill>
                <a:srgbClr val="323B5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1600" b="1">
                <a:solidFill>
                  <a:srgbClr val="323B5C"/>
                </a:solidFill>
              </a:rPr>
              <a:t>Node.js</a:t>
            </a:r>
            <a:endParaRPr sz="1600" b="1">
              <a:solidFill>
                <a:srgbClr val="323B5C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600" b="1">
                <a:solidFill>
                  <a:srgbClr val="323B5C"/>
                </a:solidFill>
              </a:rPr>
              <a:t>Однопоточне кросплатформове середовище виконання </a:t>
            </a:r>
            <a:r>
              <a:rPr lang="ru-RU" sz="1600">
                <a:solidFill>
                  <a:srgbClr val="323B5C"/>
                </a:solidFill>
              </a:rPr>
              <a:t>з відкритим вихідним кодом і бібліотека, яка використовується для запуску вебдодатків, написаних мовою JavaScript.</a:t>
            </a:r>
            <a:endParaRPr sz="1600">
              <a:solidFill>
                <a:srgbClr val="323B5C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sz="1600">
                <a:solidFill>
                  <a:srgbClr val="323B5C"/>
                </a:solidFill>
              </a:rPr>
              <a:t>Програмне середовище, яке дозволяє запускати програми, написані мовою Javascript, поза браузером</a:t>
            </a:r>
            <a:endParaRPr sz="1600">
              <a:solidFill>
                <a:srgbClr val="323B5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2" name="Google Shape;103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1600" b="1">
                <a:solidFill>
                  <a:srgbClr val="323B5C"/>
                </a:solidFill>
              </a:rPr>
              <a:t>Vue.js</a:t>
            </a:r>
            <a:endParaRPr sz="1600" b="1">
              <a:solidFill>
                <a:srgbClr val="323B5C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sz="1600" b="1">
                <a:solidFill>
                  <a:srgbClr val="323B5C"/>
                </a:solidFill>
              </a:rPr>
              <a:t>Фреймворк</a:t>
            </a:r>
            <a:r>
              <a:rPr lang="ru-RU" sz="1600">
                <a:solidFill>
                  <a:srgbClr val="323B5C"/>
                </a:solidFill>
              </a:rPr>
              <a:t>, який працює на JavaScript, </a:t>
            </a:r>
            <a:r>
              <a:rPr lang="ru-RU" sz="1600" b="1">
                <a:solidFill>
                  <a:srgbClr val="323B5C"/>
                </a:solidFill>
              </a:rPr>
              <a:t>створений для розробки користувацьких інтерфейсів</a:t>
            </a:r>
            <a:r>
              <a:rPr lang="ru-RU" sz="1600">
                <a:solidFill>
                  <a:srgbClr val="323B5C"/>
                </a:solidFill>
              </a:rPr>
              <a:t>. </a:t>
            </a:r>
            <a:endParaRPr sz="1400">
              <a:solidFill>
                <a:srgbClr val="323B5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sz="1600">
                <a:solidFill>
                  <a:srgbClr val="323B5C"/>
                </a:solidFill>
              </a:rPr>
              <a:t>Працює на базі звичайного HTML, CSS та JavaScript, з можливостями декларативно програмувати користувацькі інтерфейси будь-якої складності на основі компонентів (шаблонізація).</a:t>
            </a:r>
            <a:endParaRPr sz="1600">
              <a:solidFill>
                <a:srgbClr val="323B5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1800" b="1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Vuetify </a:t>
            </a:r>
            <a:endParaRPr sz="1800" b="1">
              <a:solidFill>
                <a:srgbClr val="323B5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800" b="1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Бібліотека компонентів користувацького інтерфейсу </a:t>
            </a:r>
            <a:r>
              <a:rPr lang="ru-RU" sz="1800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для Vue.js, яка дозволяє створювати красиві та функціональні веб-додатки за допомогою готових компонентів. Базується на принципах Material Design від Google.</a:t>
            </a:r>
            <a:endParaRPr sz="1600">
              <a:solidFill>
                <a:srgbClr val="323B5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1" name="Google Shape;104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1800" b="1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MongoDB </a:t>
            </a:r>
            <a:endParaRPr sz="1800" b="1">
              <a:solidFill>
                <a:srgbClr val="323B5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sz="1800" b="1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NoSQL СУБД</a:t>
            </a:r>
            <a:r>
              <a:rPr lang="ru-RU" sz="1800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що створена для розробки сучасних додатків. </a:t>
            </a:r>
            <a:endParaRPr sz="1400">
              <a:solidFill>
                <a:srgbClr val="323B5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sz="1800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Є стандартом де-факто,  має відкритий вихідний код.</a:t>
            </a:r>
            <a:endParaRPr sz="1600">
              <a:solidFill>
                <a:srgbClr val="323B5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Black"/>
              <a:buNone/>
            </a:pPr>
            <a:r>
              <a:rPr lang="ru-RU" sz="210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rPr>
              <a:t>Mongoose </a:t>
            </a:r>
            <a:endParaRPr sz="140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B5C"/>
              </a:buClr>
              <a:buSzPts val="1400"/>
              <a:buFont typeface="DM Sans"/>
              <a:buNone/>
            </a:pPr>
            <a:r>
              <a:rPr lang="ru-RU" sz="1800" b="1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ODM (Object Document Mapper)</a:t>
            </a:r>
            <a:r>
              <a:rPr lang="ru-RU" sz="1800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Дозволяє визначати об'єкти зі строго-типізованою схемою, що відповідає документу MongoDB.</a:t>
            </a:r>
            <a:endParaRPr sz="1600">
              <a:solidFill>
                <a:srgbClr val="323B5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35cfa34f70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2" name="Google Shape;1052;g35cfa34f70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100">
                <a:solidFill>
                  <a:srgbClr val="323B5C"/>
                </a:solidFill>
                <a:latin typeface="Nunito Black"/>
                <a:ea typeface="Nunito Black"/>
                <a:cs typeface="Nunito Black"/>
                <a:sym typeface="Nunito Black"/>
              </a:rPr>
              <a:t>Express.js</a:t>
            </a:r>
            <a:endParaRPr sz="2100">
              <a:solidFill>
                <a:srgbClr val="323B5C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sz="1800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 </a:t>
            </a:r>
            <a:r>
              <a:rPr lang="ru-RU" sz="1800" b="1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web-фреймворк для програмної платформи Node.js</a:t>
            </a:r>
            <a:r>
              <a:rPr lang="ru-RU" sz="1800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Швидкий, гнучкий і лаконічний, стандарт для розробки web-додатків в цьому середовищі.</a:t>
            </a:r>
            <a:endParaRPr sz="1600">
              <a:solidFill>
                <a:srgbClr val="323B5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100">
                <a:solidFill>
                  <a:srgbClr val="323B5C"/>
                </a:solidFill>
                <a:latin typeface="Nunito Black"/>
                <a:ea typeface="Nunito Black"/>
                <a:cs typeface="Nunito Black"/>
                <a:sym typeface="Nunito Black"/>
              </a:rPr>
              <a:t>Multer </a:t>
            </a:r>
            <a:endParaRPr sz="2100">
              <a:solidFill>
                <a:srgbClr val="323B5C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800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Програмне забезпечення для </a:t>
            </a:r>
            <a:r>
              <a:rPr lang="ru-RU" sz="1800" b="1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керування завантаженням файлів </a:t>
            </a:r>
            <a:r>
              <a:rPr lang="ru-RU" sz="1800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 веб-додатках Node.js, особливо тих, що базуються на фреймворку Express</a:t>
            </a:r>
            <a:endParaRPr sz="1800">
              <a:solidFill>
                <a:srgbClr val="323B5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>
              <a:solidFill>
                <a:srgbClr val="323B5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B5C"/>
              </a:buClr>
              <a:buSzPts val="2400"/>
              <a:buFont typeface="Nunito Black"/>
              <a:buNone/>
            </a:pPr>
            <a:r>
              <a:rPr lang="ru-RU" sz="2100">
                <a:solidFill>
                  <a:srgbClr val="323B5C"/>
                </a:solidFill>
                <a:latin typeface="Nunito Black"/>
                <a:ea typeface="Nunito Black"/>
                <a:cs typeface="Nunito Black"/>
                <a:sym typeface="Nunito Black"/>
              </a:rPr>
              <a:t>NodeHtmlToImage</a:t>
            </a:r>
            <a:endParaRPr sz="2100">
              <a:solidFill>
                <a:srgbClr val="323B5C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B5C"/>
              </a:buClr>
              <a:buSzPts val="1400"/>
              <a:buFont typeface="DM Sans"/>
              <a:buNone/>
            </a:pPr>
            <a:r>
              <a:rPr lang="ru-RU" sz="1800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Бібліотека Node.js, яка дозволяє </a:t>
            </a:r>
            <a:r>
              <a:rPr lang="ru-RU" sz="1800" b="1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генерувати зображення з HTML-коду </a:t>
            </a:r>
            <a:r>
              <a:rPr lang="ru-RU" sz="1800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(для автоматизації створення зображень з контенту).</a:t>
            </a:r>
            <a:endParaRPr sz="1600">
              <a:solidFill>
                <a:srgbClr val="323B5C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00">
              <a:solidFill>
                <a:srgbClr val="323B5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100">
                <a:solidFill>
                  <a:srgbClr val="323B5C"/>
                </a:solidFill>
                <a:latin typeface="Nunito Black"/>
                <a:ea typeface="Nunito Black"/>
                <a:cs typeface="Nunito Black"/>
                <a:sym typeface="Nunito Black"/>
              </a:rPr>
              <a:t>PDFKit  </a:t>
            </a:r>
            <a:endParaRPr sz="2100">
              <a:solidFill>
                <a:srgbClr val="323B5C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sz="1800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Бібліотека для </a:t>
            </a:r>
            <a:r>
              <a:rPr lang="ru-RU" sz="1800" b="1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створення PDF-документів </a:t>
            </a:r>
            <a:r>
              <a:rPr lang="ru-RU" sz="1800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 середовищі Node.js. спрощує процес створення складних, багатосторінкових документів.</a:t>
            </a:r>
            <a:endParaRPr sz="1600">
              <a:solidFill>
                <a:srgbClr val="323B5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B5C"/>
              </a:buClr>
              <a:buSzPts val="2400"/>
              <a:buFont typeface="Nunito Black"/>
              <a:buNone/>
            </a:pPr>
            <a:r>
              <a:rPr lang="ru-RU" sz="2100">
                <a:solidFill>
                  <a:srgbClr val="323B5C"/>
                </a:solidFill>
                <a:latin typeface="Nunito Black"/>
                <a:ea typeface="Nunito Black"/>
                <a:cs typeface="Nunito Black"/>
                <a:sym typeface="Nunito Black"/>
              </a:rPr>
              <a:t>Bcryptjs </a:t>
            </a: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B5C"/>
              </a:buClr>
              <a:buSzPts val="1400"/>
              <a:buFont typeface="DM Sans"/>
              <a:buNone/>
            </a:pPr>
            <a:r>
              <a:rPr lang="ru-RU" sz="1800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Бібліотека для </a:t>
            </a:r>
            <a:r>
              <a:rPr lang="ru-RU" sz="1800" b="1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хешування паролів </a:t>
            </a:r>
            <a:r>
              <a:rPr lang="ru-RU" sz="1800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у Node.js. Базується на надійному алгоритмі хешування bcrypt.</a:t>
            </a:r>
            <a:endParaRPr sz="1600">
              <a:solidFill>
                <a:srgbClr val="323B5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4" name="Google Shape;106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100">
                <a:solidFill>
                  <a:srgbClr val="323B5C"/>
                </a:solidFill>
                <a:latin typeface="Nunito Black"/>
                <a:ea typeface="Nunito Black"/>
                <a:cs typeface="Nunito Black"/>
                <a:sym typeface="Nunito Black"/>
              </a:rPr>
              <a:t> Visual Studio Code</a:t>
            </a:r>
            <a:endParaRPr sz="2100">
              <a:solidFill>
                <a:srgbClr val="323B5C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sz="1800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Потужний та популярний </a:t>
            </a:r>
            <a:r>
              <a:rPr lang="ru-RU" sz="1800" b="1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редактор коду</a:t>
            </a:r>
            <a:r>
              <a:rPr lang="ru-RU" sz="1800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розроблений компанією Microsoft. </a:t>
            </a:r>
            <a:endParaRPr sz="1400">
              <a:solidFill>
                <a:srgbClr val="323B5C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sz="1800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Став відомим завдяки розширюваності, легкості використання та відкритому коду.</a:t>
            </a:r>
            <a:endParaRPr sz="1600">
              <a:solidFill>
                <a:srgbClr val="323B5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100">
                <a:solidFill>
                  <a:srgbClr val="323B5C"/>
                </a:solidFill>
                <a:latin typeface="Nunito Black"/>
                <a:ea typeface="Nunito Black"/>
                <a:cs typeface="Nunito Black"/>
                <a:sym typeface="Nunito Black"/>
              </a:rPr>
              <a:t>GitHub CodeSpaces</a:t>
            </a:r>
            <a:endParaRPr sz="2100">
              <a:solidFill>
                <a:srgbClr val="323B5C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/>
              <a:t>хмарне середовище розробки, яке дозволяє запускати, налаштовувати та працювати з кодом безпосередньо у браузері або через Visual Studio Code, використовуючи контейнеризовані віртуальні машини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" name="Google Shape;64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5" name="Google Shape;107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100" b="1">
                <a:solidFill>
                  <a:srgbClr val="323B5C"/>
                </a:solidFill>
                <a:latin typeface="Nunito Black"/>
                <a:ea typeface="Nunito Black"/>
                <a:cs typeface="Nunito Black"/>
                <a:sym typeface="Nunito Black"/>
              </a:rPr>
              <a:t>Jest </a:t>
            </a:r>
            <a:endParaRPr sz="2100">
              <a:solidFill>
                <a:srgbClr val="323B5C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ru-RU" sz="1800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Потужна </a:t>
            </a:r>
            <a:r>
              <a:rPr lang="ru-RU" sz="1800" b="1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платформа тестування JavaScript</a:t>
            </a:r>
            <a:r>
              <a:rPr lang="ru-RU" sz="1800">
                <a:solidFill>
                  <a:srgbClr val="323B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створена Facebook, яка набула популярності завдяки своїй простоті, швидкості та функціональності.</a:t>
            </a:r>
            <a:endParaRPr sz="1600">
              <a:solidFill>
                <a:srgbClr val="323B5C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5" name="Google Shape;108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35cfa34f709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35cfa34f709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5" name="Google Shape;117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2" name="Google Shape;118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9" name="Google Shape;1189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6" name="Google Shape;119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3" name="Google Shape;1203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0" name="Google Shape;1210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7" name="Google Shape;1217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3" name="Google Shape;6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4" name="Google Shape;122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35cfa34f709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35cfa34f709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7" name="Google Shape;123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4" name="Google Shape;124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0" name="Google Shape;125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9" name="Google Shape;6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7" name="Google Shape;6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3" name="Google Shape;67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6" name="Google Shape;75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3" name="Google Shape;76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375" y="219125"/>
            <a:ext cx="8702828" cy="47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49"/>
          <p:cNvSpPr txBox="1">
            <a:spLocks noGrp="1"/>
          </p:cNvSpPr>
          <p:nvPr>
            <p:ph type="ctrTitle"/>
          </p:nvPr>
        </p:nvSpPr>
        <p:spPr>
          <a:xfrm>
            <a:off x="839200" y="1179825"/>
            <a:ext cx="4811100" cy="21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 b="0"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49"/>
          <p:cNvSpPr txBox="1">
            <a:spLocks noGrp="1"/>
          </p:cNvSpPr>
          <p:nvPr>
            <p:ph type="subTitle" idx="1"/>
          </p:nvPr>
        </p:nvSpPr>
        <p:spPr>
          <a:xfrm>
            <a:off x="839200" y="3360248"/>
            <a:ext cx="481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375" y="219125"/>
            <a:ext cx="8702828" cy="4703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p59"/>
          <p:cNvGrpSpPr/>
          <p:nvPr/>
        </p:nvGrpSpPr>
        <p:grpSpPr>
          <a:xfrm>
            <a:off x="153004" y="-239249"/>
            <a:ext cx="9585524" cy="5825242"/>
            <a:chOff x="153004" y="-239249"/>
            <a:chExt cx="9585524" cy="5825242"/>
          </a:xfrm>
        </p:grpSpPr>
        <p:grpSp>
          <p:nvGrpSpPr>
            <p:cNvPr id="416" name="Google Shape;416;p59"/>
            <p:cNvGrpSpPr/>
            <p:nvPr/>
          </p:nvGrpSpPr>
          <p:grpSpPr>
            <a:xfrm>
              <a:off x="8200992" y="771317"/>
              <a:ext cx="1537536" cy="1360914"/>
              <a:chOff x="6589856" y="3409662"/>
              <a:chExt cx="2438984" cy="2158810"/>
            </a:xfrm>
          </p:grpSpPr>
          <p:sp>
            <p:nvSpPr>
              <p:cNvPr id="417" name="Google Shape;417;p59"/>
              <p:cNvSpPr/>
              <p:nvPr/>
            </p:nvSpPr>
            <p:spPr>
              <a:xfrm rot="-4170570">
                <a:off x="7398034" y="3755709"/>
                <a:ext cx="734114" cy="1660307"/>
              </a:xfrm>
              <a:custGeom>
                <a:avLst/>
                <a:gdLst/>
                <a:ahLst/>
                <a:cxnLst/>
                <a:rect l="l" t="t" r="r" b="b"/>
                <a:pathLst>
                  <a:path w="170" h="385" extrusionOk="0">
                    <a:moveTo>
                      <a:pt x="7" y="251"/>
                    </a:moveTo>
                    <a:cubicBezTo>
                      <a:pt x="0" y="385"/>
                      <a:pt x="0" y="385"/>
                      <a:pt x="0" y="385"/>
                    </a:cubicBezTo>
                    <a:cubicBezTo>
                      <a:pt x="164" y="128"/>
                      <a:pt x="164" y="128"/>
                      <a:pt x="164" y="128"/>
                    </a:cubicBezTo>
                    <a:cubicBezTo>
                      <a:pt x="170" y="4"/>
                      <a:pt x="170" y="4"/>
                      <a:pt x="170" y="4"/>
                    </a:cubicBezTo>
                    <a:cubicBezTo>
                      <a:pt x="170" y="1"/>
                      <a:pt x="167" y="0"/>
                      <a:pt x="165" y="2"/>
                    </a:cubicBezTo>
                    <a:lnTo>
                      <a:pt x="7" y="25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59"/>
              <p:cNvSpPr/>
              <p:nvPr/>
            </p:nvSpPr>
            <p:spPr>
              <a:xfrm rot="-4170570">
                <a:off x="7170606" y="3826193"/>
                <a:ext cx="907775" cy="1768186"/>
              </a:xfrm>
              <a:custGeom>
                <a:avLst/>
                <a:gdLst/>
                <a:ahLst/>
                <a:cxnLst/>
                <a:rect l="l" t="t" r="r" b="b"/>
                <a:pathLst>
                  <a:path w="211" h="410" extrusionOk="0">
                    <a:moveTo>
                      <a:pt x="0" y="254"/>
                    </a:moveTo>
                    <a:cubicBezTo>
                      <a:pt x="47" y="410"/>
                      <a:pt x="47" y="410"/>
                      <a:pt x="47" y="410"/>
                    </a:cubicBezTo>
                    <a:cubicBezTo>
                      <a:pt x="211" y="153"/>
                      <a:pt x="211" y="153"/>
                      <a:pt x="211" y="153"/>
                    </a:cubicBezTo>
                    <a:cubicBezTo>
                      <a:pt x="166" y="3"/>
                      <a:pt x="166" y="3"/>
                      <a:pt x="166" y="3"/>
                    </a:cubicBezTo>
                    <a:cubicBezTo>
                      <a:pt x="165" y="1"/>
                      <a:pt x="162" y="0"/>
                      <a:pt x="161" y="2"/>
                    </a:cubicBezTo>
                    <a:lnTo>
                      <a:pt x="0" y="25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59"/>
              <p:cNvSpPr/>
              <p:nvPr/>
            </p:nvSpPr>
            <p:spPr>
              <a:xfrm rot="-4170570">
                <a:off x="7296641" y="3799265"/>
                <a:ext cx="763056" cy="1707669"/>
              </a:xfrm>
              <a:custGeom>
                <a:avLst/>
                <a:gdLst/>
                <a:ahLst/>
                <a:cxnLst/>
                <a:rect l="l" t="t" r="r" b="b"/>
                <a:pathLst>
                  <a:path w="177" h="396" extrusionOk="0">
                    <a:moveTo>
                      <a:pt x="0" y="252"/>
                    </a:moveTo>
                    <a:cubicBezTo>
                      <a:pt x="13" y="396"/>
                      <a:pt x="13" y="396"/>
                      <a:pt x="13" y="396"/>
                    </a:cubicBezTo>
                    <a:cubicBezTo>
                      <a:pt x="177" y="139"/>
                      <a:pt x="177" y="139"/>
                      <a:pt x="177" y="139"/>
                    </a:cubicBezTo>
                    <a:cubicBezTo>
                      <a:pt x="164" y="3"/>
                      <a:pt x="164" y="3"/>
                      <a:pt x="164" y="3"/>
                    </a:cubicBezTo>
                    <a:cubicBezTo>
                      <a:pt x="164" y="1"/>
                      <a:pt x="160" y="0"/>
                      <a:pt x="159" y="2"/>
                    </a:cubicBezTo>
                    <a:lnTo>
                      <a:pt x="0" y="2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59"/>
              <p:cNvSpPr/>
              <p:nvPr/>
            </p:nvSpPr>
            <p:spPr>
              <a:xfrm rot="-4170571">
                <a:off x="7427170" y="3703129"/>
                <a:ext cx="1199841" cy="1362977"/>
              </a:xfrm>
              <a:custGeom>
                <a:avLst/>
                <a:gdLst/>
                <a:ahLst/>
                <a:cxnLst/>
                <a:rect l="l" t="t" r="r" b="b"/>
                <a:pathLst>
                  <a:path w="278" h="316" extrusionOk="0">
                    <a:moveTo>
                      <a:pt x="118" y="254"/>
                    </a:moveTo>
                    <a:cubicBezTo>
                      <a:pt x="0" y="316"/>
                      <a:pt x="0" y="316"/>
                      <a:pt x="0" y="316"/>
                    </a:cubicBezTo>
                    <a:cubicBezTo>
                      <a:pt x="163" y="59"/>
                      <a:pt x="163" y="59"/>
                      <a:pt x="163" y="59"/>
                    </a:cubicBezTo>
                    <a:cubicBezTo>
                      <a:pt x="273" y="1"/>
                      <a:pt x="273" y="1"/>
                      <a:pt x="273" y="1"/>
                    </a:cubicBezTo>
                    <a:cubicBezTo>
                      <a:pt x="276" y="0"/>
                      <a:pt x="278" y="3"/>
                      <a:pt x="277" y="5"/>
                    </a:cubicBezTo>
                    <a:lnTo>
                      <a:pt x="118" y="25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59"/>
              <p:cNvSpPr/>
              <p:nvPr/>
            </p:nvSpPr>
            <p:spPr>
              <a:xfrm rot="-4170571">
                <a:off x="7487923" y="3680637"/>
                <a:ext cx="1391921" cy="120773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280" extrusionOk="0">
                    <a:moveTo>
                      <a:pt x="161" y="257"/>
                    </a:moveTo>
                    <a:cubicBezTo>
                      <a:pt x="0" y="280"/>
                      <a:pt x="0" y="280"/>
                      <a:pt x="0" y="280"/>
                    </a:cubicBezTo>
                    <a:cubicBezTo>
                      <a:pt x="164" y="23"/>
                      <a:pt x="164" y="23"/>
                      <a:pt x="164" y="23"/>
                    </a:cubicBezTo>
                    <a:cubicBezTo>
                      <a:pt x="319" y="1"/>
                      <a:pt x="319" y="1"/>
                      <a:pt x="319" y="1"/>
                    </a:cubicBezTo>
                    <a:cubicBezTo>
                      <a:pt x="321" y="0"/>
                      <a:pt x="323" y="3"/>
                      <a:pt x="321" y="5"/>
                    </a:cubicBezTo>
                    <a:lnTo>
                      <a:pt x="161" y="25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59"/>
              <p:cNvSpPr/>
              <p:nvPr/>
            </p:nvSpPr>
            <p:spPr>
              <a:xfrm rot="-4170571">
                <a:off x="7479947" y="3669144"/>
                <a:ext cx="1276148" cy="1305090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03" extrusionOk="0">
                    <a:moveTo>
                      <a:pt x="136" y="255"/>
                    </a:moveTo>
                    <a:cubicBezTo>
                      <a:pt x="0" y="303"/>
                      <a:pt x="0" y="303"/>
                      <a:pt x="0" y="303"/>
                    </a:cubicBezTo>
                    <a:cubicBezTo>
                      <a:pt x="164" y="46"/>
                      <a:pt x="164" y="46"/>
                      <a:pt x="164" y="46"/>
                    </a:cubicBezTo>
                    <a:cubicBezTo>
                      <a:pt x="292" y="1"/>
                      <a:pt x="292" y="1"/>
                      <a:pt x="292" y="1"/>
                    </a:cubicBezTo>
                    <a:cubicBezTo>
                      <a:pt x="294" y="0"/>
                      <a:pt x="296" y="2"/>
                      <a:pt x="295" y="4"/>
                    </a:cubicBezTo>
                    <a:lnTo>
                      <a:pt x="136" y="2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59"/>
              <p:cNvSpPr/>
              <p:nvPr/>
            </p:nvSpPr>
            <p:spPr>
              <a:xfrm rot="-4170570">
                <a:off x="7524646" y="3726524"/>
                <a:ext cx="1452439" cy="1118273"/>
              </a:xfrm>
              <a:custGeom>
                <a:avLst/>
                <a:gdLst/>
                <a:ahLst/>
                <a:cxnLst/>
                <a:rect l="l" t="t" r="r" b="b"/>
                <a:pathLst>
                  <a:path w="552" h="425" extrusionOk="0">
                    <a:moveTo>
                      <a:pt x="283" y="425"/>
                    </a:moveTo>
                    <a:lnTo>
                      <a:pt x="0" y="420"/>
                    </a:lnTo>
                    <a:lnTo>
                      <a:pt x="267" y="0"/>
                    </a:lnTo>
                    <a:lnTo>
                      <a:pt x="552" y="4"/>
                    </a:lnTo>
                    <a:lnTo>
                      <a:pt x="283" y="42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59"/>
              <p:cNvSpPr/>
              <p:nvPr/>
            </p:nvSpPr>
            <p:spPr>
              <a:xfrm rot="-4170569">
                <a:off x="7088605" y="3885935"/>
                <a:ext cx="1028813" cy="1778711"/>
              </a:xfrm>
              <a:custGeom>
                <a:avLst/>
                <a:gdLst/>
                <a:ahLst/>
                <a:cxnLst/>
                <a:rect l="l" t="t" r="r" b="b"/>
                <a:pathLst>
                  <a:path w="391" h="676" extrusionOk="0">
                    <a:moveTo>
                      <a:pt x="0" y="419"/>
                    </a:moveTo>
                    <a:lnTo>
                      <a:pt x="124" y="676"/>
                    </a:lnTo>
                    <a:lnTo>
                      <a:pt x="391" y="255"/>
                    </a:lnTo>
                    <a:lnTo>
                      <a:pt x="268" y="0"/>
                    </a:lnTo>
                    <a:lnTo>
                      <a:pt x="0" y="41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59"/>
              <p:cNvSpPr/>
              <p:nvPr/>
            </p:nvSpPr>
            <p:spPr>
              <a:xfrm rot="-4170570">
                <a:off x="7302146" y="3568635"/>
                <a:ext cx="413104" cy="66307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54" extrusionOk="0">
                    <a:moveTo>
                      <a:pt x="0" y="154"/>
                    </a:moveTo>
                    <a:cubicBezTo>
                      <a:pt x="3" y="138"/>
                      <a:pt x="13" y="125"/>
                      <a:pt x="24" y="113"/>
                    </a:cubicBezTo>
                    <a:cubicBezTo>
                      <a:pt x="35" y="101"/>
                      <a:pt x="47" y="89"/>
                      <a:pt x="55" y="75"/>
                    </a:cubicBezTo>
                    <a:cubicBezTo>
                      <a:pt x="69" y="53"/>
                      <a:pt x="70" y="24"/>
                      <a:pt x="60" y="0"/>
                    </a:cubicBezTo>
                    <a:cubicBezTo>
                      <a:pt x="66" y="7"/>
                      <a:pt x="74" y="15"/>
                      <a:pt x="80" y="23"/>
                    </a:cubicBezTo>
                    <a:cubicBezTo>
                      <a:pt x="85" y="15"/>
                      <a:pt x="91" y="9"/>
                      <a:pt x="96" y="1"/>
                    </a:cubicBezTo>
                    <a:cubicBezTo>
                      <a:pt x="96" y="18"/>
                      <a:pt x="94" y="34"/>
                      <a:pt x="90" y="51"/>
                    </a:cubicBezTo>
                    <a:cubicBezTo>
                      <a:pt x="87" y="67"/>
                      <a:pt x="81" y="83"/>
                      <a:pt x="70" y="95"/>
                    </a:cubicBezTo>
                    <a:cubicBezTo>
                      <a:pt x="50" y="117"/>
                      <a:pt x="11" y="127"/>
                      <a:pt x="0" y="15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59"/>
              <p:cNvSpPr/>
              <p:nvPr/>
            </p:nvSpPr>
            <p:spPr>
              <a:xfrm rot="-4170569">
                <a:off x="7618352" y="4087098"/>
                <a:ext cx="849889" cy="1199841"/>
              </a:xfrm>
              <a:custGeom>
                <a:avLst/>
                <a:gdLst/>
                <a:ahLst/>
                <a:cxnLst/>
                <a:rect l="l" t="t" r="r" b="b"/>
                <a:pathLst>
                  <a:path w="323" h="456" extrusionOk="0">
                    <a:moveTo>
                      <a:pt x="56" y="456"/>
                    </a:moveTo>
                    <a:lnTo>
                      <a:pt x="0" y="421"/>
                    </a:lnTo>
                    <a:lnTo>
                      <a:pt x="267" y="0"/>
                    </a:lnTo>
                    <a:lnTo>
                      <a:pt x="323" y="36"/>
                    </a:lnTo>
                    <a:lnTo>
                      <a:pt x="56" y="4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7" name="Google Shape;427;p59"/>
            <p:cNvGrpSpPr/>
            <p:nvPr/>
          </p:nvGrpSpPr>
          <p:grpSpPr>
            <a:xfrm>
              <a:off x="653447" y="4319816"/>
              <a:ext cx="1306839" cy="1266177"/>
              <a:chOff x="9034563" y="1320413"/>
              <a:chExt cx="1836738" cy="1779588"/>
            </a:xfrm>
          </p:grpSpPr>
          <p:sp>
            <p:nvSpPr>
              <p:cNvPr id="428" name="Google Shape;428;p59"/>
              <p:cNvSpPr/>
              <p:nvPr/>
            </p:nvSpPr>
            <p:spPr>
              <a:xfrm>
                <a:off x="9034563" y="1320413"/>
                <a:ext cx="1836738" cy="1779588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84" extrusionOk="0">
                    <a:moveTo>
                      <a:pt x="58" y="379"/>
                    </a:moveTo>
                    <a:cubicBezTo>
                      <a:pt x="26" y="270"/>
                      <a:pt x="0" y="134"/>
                      <a:pt x="125" y="51"/>
                    </a:cubicBezTo>
                    <a:cubicBezTo>
                      <a:pt x="204" y="0"/>
                      <a:pt x="289" y="2"/>
                      <a:pt x="316" y="101"/>
                    </a:cubicBezTo>
                    <a:cubicBezTo>
                      <a:pt x="323" y="124"/>
                      <a:pt x="323" y="168"/>
                      <a:pt x="348" y="181"/>
                    </a:cubicBezTo>
                    <a:cubicBezTo>
                      <a:pt x="376" y="198"/>
                      <a:pt x="401" y="170"/>
                      <a:pt x="426" y="162"/>
                    </a:cubicBezTo>
                    <a:cubicBezTo>
                      <a:pt x="509" y="133"/>
                      <a:pt x="538" y="223"/>
                      <a:pt x="558" y="289"/>
                    </a:cubicBezTo>
                    <a:cubicBezTo>
                      <a:pt x="603" y="441"/>
                      <a:pt x="478" y="584"/>
                      <a:pt x="297" y="581"/>
                    </a:cubicBezTo>
                    <a:cubicBezTo>
                      <a:pt x="168" y="578"/>
                      <a:pt x="86" y="472"/>
                      <a:pt x="58" y="37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59"/>
              <p:cNvSpPr/>
              <p:nvPr/>
            </p:nvSpPr>
            <p:spPr>
              <a:xfrm>
                <a:off x="9820375" y="1847463"/>
                <a:ext cx="241300" cy="284163"/>
              </a:xfrm>
              <a:custGeom>
                <a:avLst/>
                <a:gdLst/>
                <a:ahLst/>
                <a:cxnLst/>
                <a:rect l="l" t="t" r="r" b="b"/>
                <a:pathLst>
                  <a:path w="79" h="93" extrusionOk="0">
                    <a:moveTo>
                      <a:pt x="66" y="30"/>
                    </a:moveTo>
                    <a:cubicBezTo>
                      <a:pt x="79" y="50"/>
                      <a:pt x="77" y="74"/>
                      <a:pt x="62" y="83"/>
                    </a:cubicBezTo>
                    <a:cubicBezTo>
                      <a:pt x="48" y="93"/>
                      <a:pt x="25" y="83"/>
                      <a:pt x="13" y="63"/>
                    </a:cubicBezTo>
                    <a:cubicBezTo>
                      <a:pt x="0" y="42"/>
                      <a:pt x="2" y="18"/>
                      <a:pt x="16" y="9"/>
                    </a:cubicBezTo>
                    <a:cubicBezTo>
                      <a:pt x="31" y="0"/>
                      <a:pt x="53" y="9"/>
                      <a:pt x="66" y="3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59"/>
              <p:cNvSpPr/>
              <p:nvPr/>
            </p:nvSpPr>
            <p:spPr>
              <a:xfrm>
                <a:off x="9321900" y="2360225"/>
                <a:ext cx="27305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90" extrusionOk="0">
                    <a:moveTo>
                      <a:pt x="89" y="43"/>
                    </a:moveTo>
                    <a:cubicBezTo>
                      <a:pt x="90" y="67"/>
                      <a:pt x="71" y="88"/>
                      <a:pt x="47" y="89"/>
                    </a:cubicBezTo>
                    <a:cubicBezTo>
                      <a:pt x="22" y="90"/>
                      <a:pt x="2" y="71"/>
                      <a:pt x="1" y="47"/>
                    </a:cubicBezTo>
                    <a:cubicBezTo>
                      <a:pt x="0" y="23"/>
                      <a:pt x="19" y="2"/>
                      <a:pt x="43" y="1"/>
                    </a:cubicBezTo>
                    <a:cubicBezTo>
                      <a:pt x="67" y="0"/>
                      <a:pt x="88" y="19"/>
                      <a:pt x="89" y="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59"/>
              <p:cNvSpPr/>
              <p:nvPr/>
            </p:nvSpPr>
            <p:spPr>
              <a:xfrm>
                <a:off x="9552088" y="2636450"/>
                <a:ext cx="274638" cy="274638"/>
              </a:xfrm>
              <a:custGeom>
                <a:avLst/>
                <a:gdLst/>
                <a:ahLst/>
                <a:cxnLst/>
                <a:rect l="l" t="t" r="r" b="b"/>
                <a:pathLst>
                  <a:path w="90" h="90" extrusionOk="0">
                    <a:moveTo>
                      <a:pt x="89" y="43"/>
                    </a:moveTo>
                    <a:cubicBezTo>
                      <a:pt x="90" y="68"/>
                      <a:pt x="71" y="88"/>
                      <a:pt x="47" y="89"/>
                    </a:cubicBezTo>
                    <a:cubicBezTo>
                      <a:pt x="23" y="90"/>
                      <a:pt x="2" y="72"/>
                      <a:pt x="1" y="47"/>
                    </a:cubicBezTo>
                    <a:cubicBezTo>
                      <a:pt x="0" y="23"/>
                      <a:pt x="19" y="2"/>
                      <a:pt x="43" y="1"/>
                    </a:cubicBezTo>
                    <a:cubicBezTo>
                      <a:pt x="68" y="0"/>
                      <a:pt x="88" y="19"/>
                      <a:pt x="89" y="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59"/>
              <p:cNvSpPr/>
              <p:nvPr/>
            </p:nvSpPr>
            <p:spPr>
              <a:xfrm>
                <a:off x="9893400" y="2688838"/>
                <a:ext cx="307975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101" extrusionOk="0">
                    <a:moveTo>
                      <a:pt x="89" y="30"/>
                    </a:moveTo>
                    <a:cubicBezTo>
                      <a:pt x="101" y="51"/>
                      <a:pt x="93" y="78"/>
                      <a:pt x="71" y="89"/>
                    </a:cubicBezTo>
                    <a:cubicBezTo>
                      <a:pt x="50" y="101"/>
                      <a:pt x="23" y="93"/>
                      <a:pt x="12" y="71"/>
                    </a:cubicBezTo>
                    <a:cubicBezTo>
                      <a:pt x="0" y="50"/>
                      <a:pt x="8" y="23"/>
                      <a:pt x="30" y="12"/>
                    </a:cubicBezTo>
                    <a:cubicBezTo>
                      <a:pt x="51" y="0"/>
                      <a:pt x="78" y="8"/>
                      <a:pt x="89" y="3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59"/>
              <p:cNvSpPr/>
              <p:nvPr/>
            </p:nvSpPr>
            <p:spPr>
              <a:xfrm>
                <a:off x="10234713" y="2536438"/>
                <a:ext cx="304800" cy="3079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1" extrusionOk="0">
                    <a:moveTo>
                      <a:pt x="89" y="30"/>
                    </a:moveTo>
                    <a:cubicBezTo>
                      <a:pt x="100" y="51"/>
                      <a:pt x="92" y="78"/>
                      <a:pt x="71" y="90"/>
                    </a:cubicBezTo>
                    <a:cubicBezTo>
                      <a:pt x="49" y="101"/>
                      <a:pt x="22" y="93"/>
                      <a:pt x="11" y="71"/>
                    </a:cubicBezTo>
                    <a:cubicBezTo>
                      <a:pt x="0" y="50"/>
                      <a:pt x="8" y="23"/>
                      <a:pt x="29" y="12"/>
                    </a:cubicBezTo>
                    <a:cubicBezTo>
                      <a:pt x="51" y="0"/>
                      <a:pt x="77" y="9"/>
                      <a:pt x="89" y="3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59"/>
              <p:cNvSpPr/>
              <p:nvPr/>
            </p:nvSpPr>
            <p:spPr>
              <a:xfrm>
                <a:off x="10387113" y="2204650"/>
                <a:ext cx="307975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101" h="100" extrusionOk="0">
                    <a:moveTo>
                      <a:pt x="90" y="29"/>
                    </a:moveTo>
                    <a:cubicBezTo>
                      <a:pt x="101" y="51"/>
                      <a:pt x="93" y="77"/>
                      <a:pt x="71" y="89"/>
                    </a:cubicBezTo>
                    <a:cubicBezTo>
                      <a:pt x="50" y="100"/>
                      <a:pt x="23" y="92"/>
                      <a:pt x="12" y="71"/>
                    </a:cubicBezTo>
                    <a:cubicBezTo>
                      <a:pt x="0" y="49"/>
                      <a:pt x="9" y="23"/>
                      <a:pt x="30" y="11"/>
                    </a:cubicBezTo>
                    <a:cubicBezTo>
                      <a:pt x="51" y="0"/>
                      <a:pt x="78" y="8"/>
                      <a:pt x="90" y="2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59"/>
              <p:cNvSpPr/>
              <p:nvPr/>
            </p:nvSpPr>
            <p:spPr>
              <a:xfrm>
                <a:off x="9202838" y="1996688"/>
                <a:ext cx="30480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0" extrusionOk="0">
                    <a:moveTo>
                      <a:pt x="89" y="29"/>
                    </a:moveTo>
                    <a:cubicBezTo>
                      <a:pt x="100" y="51"/>
                      <a:pt x="92" y="77"/>
                      <a:pt x="71" y="89"/>
                    </a:cubicBezTo>
                    <a:cubicBezTo>
                      <a:pt x="49" y="100"/>
                      <a:pt x="22" y="92"/>
                      <a:pt x="11" y="71"/>
                    </a:cubicBezTo>
                    <a:cubicBezTo>
                      <a:pt x="0" y="49"/>
                      <a:pt x="8" y="22"/>
                      <a:pt x="29" y="11"/>
                    </a:cubicBezTo>
                    <a:cubicBezTo>
                      <a:pt x="51" y="0"/>
                      <a:pt x="77" y="8"/>
                      <a:pt x="89" y="2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p59"/>
            <p:cNvGrpSpPr/>
            <p:nvPr/>
          </p:nvGrpSpPr>
          <p:grpSpPr>
            <a:xfrm rot="7214051">
              <a:off x="7600597" y="-53709"/>
              <a:ext cx="724484" cy="513343"/>
              <a:chOff x="6180688" y="2320538"/>
              <a:chExt cx="1149350" cy="814387"/>
            </a:xfrm>
          </p:grpSpPr>
          <p:sp>
            <p:nvSpPr>
              <p:cNvPr id="437" name="Google Shape;437;p59"/>
              <p:cNvSpPr/>
              <p:nvPr/>
            </p:nvSpPr>
            <p:spPr>
              <a:xfrm>
                <a:off x="7010950" y="2320538"/>
                <a:ext cx="319088" cy="26193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6" extrusionOk="0">
                    <a:moveTo>
                      <a:pt x="6" y="24"/>
                    </a:moveTo>
                    <a:cubicBezTo>
                      <a:pt x="7" y="23"/>
                      <a:pt x="9" y="23"/>
                      <a:pt x="10" y="23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9" y="0"/>
                      <a:pt x="102" y="1"/>
                      <a:pt x="104" y="3"/>
                    </a:cubicBezTo>
                    <a:cubicBezTo>
                      <a:pt x="105" y="5"/>
                      <a:pt x="105" y="9"/>
                      <a:pt x="103" y="11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6" y="84"/>
                      <a:pt x="43" y="86"/>
                      <a:pt x="41" y="86"/>
                    </a:cubicBezTo>
                    <a:cubicBezTo>
                      <a:pt x="38" y="86"/>
                      <a:pt x="36" y="85"/>
                      <a:pt x="34" y="83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0" y="31"/>
                      <a:pt x="2" y="27"/>
                      <a:pt x="6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59"/>
              <p:cNvSpPr/>
              <p:nvPr/>
            </p:nvSpPr>
            <p:spPr>
              <a:xfrm>
                <a:off x="6180688" y="2379275"/>
                <a:ext cx="976313" cy="7556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48" extrusionOk="0">
                    <a:moveTo>
                      <a:pt x="17" y="166"/>
                    </a:moveTo>
                    <a:cubicBezTo>
                      <a:pt x="5" y="173"/>
                      <a:pt x="0" y="187"/>
                      <a:pt x="6" y="196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40" y="247"/>
                      <a:pt x="54" y="248"/>
                      <a:pt x="66" y="241"/>
                    </a:cubicBezTo>
                    <a:cubicBezTo>
                      <a:pt x="308" y="82"/>
                      <a:pt x="308" y="82"/>
                      <a:pt x="308" y="82"/>
                    </a:cubicBezTo>
                    <a:cubicBezTo>
                      <a:pt x="320" y="75"/>
                      <a:pt x="321" y="68"/>
                      <a:pt x="315" y="59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77" y="1"/>
                      <a:pt x="271" y="0"/>
                      <a:pt x="259" y="7"/>
                    </a:cubicBezTo>
                    <a:lnTo>
                      <a:pt x="17" y="1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59"/>
              <p:cNvSpPr/>
              <p:nvPr/>
            </p:nvSpPr>
            <p:spPr>
              <a:xfrm>
                <a:off x="6898238" y="2425313"/>
                <a:ext cx="185738" cy="25241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9" extrusionOk="0">
                    <a:moveTo>
                      <a:pt x="0" y="15"/>
                    </a:moveTo>
                    <a:lnTo>
                      <a:pt x="94" y="159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59"/>
              <p:cNvSpPr/>
              <p:nvPr/>
            </p:nvSpPr>
            <p:spPr>
              <a:xfrm>
                <a:off x="6841088" y="2465000"/>
                <a:ext cx="182563" cy="249238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57" extrusionOk="0">
                    <a:moveTo>
                      <a:pt x="0" y="13"/>
                    </a:moveTo>
                    <a:lnTo>
                      <a:pt x="94" y="157"/>
                    </a:lnTo>
                    <a:lnTo>
                      <a:pt x="115" y="142"/>
                    </a:lnTo>
                    <a:lnTo>
                      <a:pt x="23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59"/>
              <p:cNvSpPr/>
              <p:nvPr/>
            </p:nvSpPr>
            <p:spPr>
              <a:xfrm>
                <a:off x="6307688" y="2811075"/>
                <a:ext cx="185738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8" extrusionOk="0">
                    <a:moveTo>
                      <a:pt x="0" y="14"/>
                    </a:moveTo>
                    <a:lnTo>
                      <a:pt x="94" y="158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59"/>
              <p:cNvSpPr/>
              <p:nvPr/>
            </p:nvSpPr>
            <p:spPr>
              <a:xfrm>
                <a:off x="6250538" y="2847588"/>
                <a:ext cx="182563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60" extrusionOk="0">
                    <a:moveTo>
                      <a:pt x="0" y="16"/>
                    </a:moveTo>
                    <a:lnTo>
                      <a:pt x="94" y="160"/>
                    </a:lnTo>
                    <a:lnTo>
                      <a:pt x="115" y="144"/>
                    </a:lnTo>
                    <a:lnTo>
                      <a:pt x="23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59"/>
              <p:cNvSpPr/>
              <p:nvPr/>
            </p:nvSpPr>
            <p:spPr>
              <a:xfrm>
                <a:off x="6429925" y="2588825"/>
                <a:ext cx="471488" cy="347663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14" extrusionOk="0">
                    <a:moveTo>
                      <a:pt x="11" y="78"/>
                    </a:moveTo>
                    <a:cubicBezTo>
                      <a:pt x="4" y="83"/>
                      <a:pt x="0" y="92"/>
                      <a:pt x="4" y="98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14" y="113"/>
                      <a:pt x="24" y="114"/>
                      <a:pt x="32" y="109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52" y="31"/>
                      <a:pt x="155" y="22"/>
                      <a:pt x="151" y="16"/>
                    </a:cubicBezTo>
                    <a:cubicBezTo>
                      <a:pt x="145" y="6"/>
                      <a:pt x="145" y="6"/>
                      <a:pt x="145" y="6"/>
                    </a:cubicBezTo>
                    <a:cubicBezTo>
                      <a:pt x="141" y="0"/>
                      <a:pt x="132" y="0"/>
                      <a:pt x="124" y="5"/>
                    </a:cubicBezTo>
                    <a:lnTo>
                      <a:pt x="11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4" name="Google Shape;444;p59"/>
            <p:cNvSpPr/>
            <p:nvPr/>
          </p:nvSpPr>
          <p:spPr>
            <a:xfrm>
              <a:off x="300999" y="4728300"/>
              <a:ext cx="197729" cy="449225"/>
            </a:xfrm>
            <a:custGeom>
              <a:avLst/>
              <a:gdLst/>
              <a:ahLst/>
              <a:cxnLst/>
              <a:rect l="l" t="t" r="r" b="b"/>
              <a:pathLst>
                <a:path w="71" h="161" extrusionOk="0">
                  <a:moveTo>
                    <a:pt x="18" y="74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5" y="5"/>
                    <a:pt x="41" y="0"/>
                    <a:pt x="49" y="1"/>
                  </a:cubicBezTo>
                  <a:cubicBezTo>
                    <a:pt x="53" y="1"/>
                    <a:pt x="56" y="2"/>
                    <a:pt x="60" y="3"/>
                  </a:cubicBezTo>
                  <a:cubicBezTo>
                    <a:pt x="65" y="4"/>
                    <a:pt x="69" y="8"/>
                    <a:pt x="70" y="13"/>
                  </a:cubicBezTo>
                  <a:cubicBezTo>
                    <a:pt x="71" y="16"/>
                    <a:pt x="71" y="19"/>
                    <a:pt x="70" y="22"/>
                  </a:cubicBezTo>
                  <a:cubicBezTo>
                    <a:pt x="62" y="54"/>
                    <a:pt x="54" y="87"/>
                    <a:pt x="45" y="120"/>
                  </a:cubicBezTo>
                  <a:cubicBezTo>
                    <a:pt x="45" y="121"/>
                    <a:pt x="45" y="122"/>
                    <a:pt x="44" y="124"/>
                  </a:cubicBezTo>
                  <a:cubicBezTo>
                    <a:pt x="41" y="129"/>
                    <a:pt x="36" y="133"/>
                    <a:pt x="30" y="132"/>
                  </a:cubicBezTo>
                  <a:cubicBezTo>
                    <a:pt x="23" y="132"/>
                    <a:pt x="18" y="128"/>
                    <a:pt x="16" y="121"/>
                  </a:cubicBezTo>
                  <a:cubicBezTo>
                    <a:pt x="16" y="119"/>
                    <a:pt x="16" y="115"/>
                    <a:pt x="16" y="113"/>
                  </a:cubicBezTo>
                  <a:cubicBezTo>
                    <a:pt x="19" y="103"/>
                    <a:pt x="21" y="93"/>
                    <a:pt x="24" y="84"/>
                  </a:cubicBezTo>
                  <a:cubicBezTo>
                    <a:pt x="25" y="80"/>
                    <a:pt x="26" y="76"/>
                    <a:pt x="27" y="72"/>
                  </a:cubicBezTo>
                  <a:cubicBezTo>
                    <a:pt x="28" y="69"/>
                    <a:pt x="31" y="71"/>
                    <a:pt x="31" y="73"/>
                  </a:cubicBezTo>
                  <a:cubicBezTo>
                    <a:pt x="31" y="73"/>
                    <a:pt x="31" y="74"/>
                    <a:pt x="31" y="74"/>
                  </a:cubicBezTo>
                  <a:cubicBezTo>
                    <a:pt x="27" y="88"/>
                    <a:pt x="24" y="101"/>
                    <a:pt x="21" y="114"/>
                  </a:cubicBezTo>
                  <a:cubicBezTo>
                    <a:pt x="19" y="120"/>
                    <a:pt x="22" y="125"/>
                    <a:pt x="26" y="127"/>
                  </a:cubicBezTo>
                  <a:cubicBezTo>
                    <a:pt x="32" y="129"/>
                    <a:pt x="37" y="127"/>
                    <a:pt x="40" y="122"/>
                  </a:cubicBezTo>
                  <a:cubicBezTo>
                    <a:pt x="40" y="121"/>
                    <a:pt x="41" y="119"/>
                    <a:pt x="41" y="118"/>
                  </a:cubicBezTo>
                  <a:cubicBezTo>
                    <a:pt x="49" y="86"/>
                    <a:pt x="57" y="54"/>
                    <a:pt x="65" y="22"/>
                  </a:cubicBezTo>
                  <a:cubicBezTo>
                    <a:pt x="66" y="21"/>
                    <a:pt x="66" y="20"/>
                    <a:pt x="66" y="20"/>
                  </a:cubicBezTo>
                  <a:cubicBezTo>
                    <a:pt x="67" y="15"/>
                    <a:pt x="65" y="10"/>
                    <a:pt x="61" y="8"/>
                  </a:cubicBezTo>
                  <a:cubicBezTo>
                    <a:pt x="56" y="6"/>
                    <a:pt x="52" y="5"/>
                    <a:pt x="47" y="5"/>
                  </a:cubicBezTo>
                  <a:cubicBezTo>
                    <a:pt x="42" y="6"/>
                    <a:pt x="39" y="9"/>
                    <a:pt x="38" y="14"/>
                  </a:cubicBezTo>
                  <a:cubicBezTo>
                    <a:pt x="27" y="54"/>
                    <a:pt x="17" y="95"/>
                    <a:pt x="7" y="136"/>
                  </a:cubicBezTo>
                  <a:cubicBezTo>
                    <a:pt x="5" y="142"/>
                    <a:pt x="8" y="147"/>
                    <a:pt x="13" y="151"/>
                  </a:cubicBezTo>
                  <a:cubicBezTo>
                    <a:pt x="16" y="154"/>
                    <a:pt x="20" y="154"/>
                    <a:pt x="24" y="155"/>
                  </a:cubicBezTo>
                  <a:cubicBezTo>
                    <a:pt x="33" y="157"/>
                    <a:pt x="41" y="152"/>
                    <a:pt x="43" y="143"/>
                  </a:cubicBezTo>
                  <a:cubicBezTo>
                    <a:pt x="49" y="120"/>
                    <a:pt x="55" y="97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1"/>
                    <a:pt x="65" y="72"/>
                    <a:pt x="65" y="75"/>
                  </a:cubicBezTo>
                  <a:cubicBezTo>
                    <a:pt x="59" y="98"/>
                    <a:pt x="53" y="122"/>
                    <a:pt x="47" y="145"/>
                  </a:cubicBezTo>
                  <a:cubicBezTo>
                    <a:pt x="45" y="153"/>
                    <a:pt x="39" y="159"/>
                    <a:pt x="31" y="160"/>
                  </a:cubicBezTo>
                  <a:cubicBezTo>
                    <a:pt x="25" y="161"/>
                    <a:pt x="19" y="159"/>
                    <a:pt x="13" y="156"/>
                  </a:cubicBezTo>
                  <a:cubicBezTo>
                    <a:pt x="6" y="153"/>
                    <a:pt x="0" y="144"/>
                    <a:pt x="3" y="134"/>
                  </a:cubicBezTo>
                  <a:cubicBezTo>
                    <a:pt x="8" y="114"/>
                    <a:pt x="13" y="94"/>
                    <a:pt x="18" y="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59"/>
            <p:cNvSpPr/>
            <p:nvPr/>
          </p:nvSpPr>
          <p:spPr>
            <a:xfrm>
              <a:off x="8575577" y="160125"/>
              <a:ext cx="197729" cy="449225"/>
            </a:xfrm>
            <a:custGeom>
              <a:avLst/>
              <a:gdLst/>
              <a:ahLst/>
              <a:cxnLst/>
              <a:rect l="l" t="t" r="r" b="b"/>
              <a:pathLst>
                <a:path w="71" h="161" extrusionOk="0">
                  <a:moveTo>
                    <a:pt x="18" y="74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5" y="5"/>
                    <a:pt x="41" y="0"/>
                    <a:pt x="49" y="1"/>
                  </a:cubicBezTo>
                  <a:cubicBezTo>
                    <a:pt x="53" y="1"/>
                    <a:pt x="56" y="2"/>
                    <a:pt x="60" y="3"/>
                  </a:cubicBezTo>
                  <a:cubicBezTo>
                    <a:pt x="65" y="4"/>
                    <a:pt x="69" y="8"/>
                    <a:pt x="70" y="13"/>
                  </a:cubicBezTo>
                  <a:cubicBezTo>
                    <a:pt x="71" y="16"/>
                    <a:pt x="71" y="19"/>
                    <a:pt x="70" y="22"/>
                  </a:cubicBezTo>
                  <a:cubicBezTo>
                    <a:pt x="62" y="54"/>
                    <a:pt x="54" y="87"/>
                    <a:pt x="45" y="120"/>
                  </a:cubicBezTo>
                  <a:cubicBezTo>
                    <a:pt x="45" y="121"/>
                    <a:pt x="45" y="122"/>
                    <a:pt x="44" y="124"/>
                  </a:cubicBezTo>
                  <a:cubicBezTo>
                    <a:pt x="41" y="129"/>
                    <a:pt x="36" y="133"/>
                    <a:pt x="30" y="132"/>
                  </a:cubicBezTo>
                  <a:cubicBezTo>
                    <a:pt x="23" y="132"/>
                    <a:pt x="18" y="128"/>
                    <a:pt x="16" y="121"/>
                  </a:cubicBezTo>
                  <a:cubicBezTo>
                    <a:pt x="16" y="119"/>
                    <a:pt x="16" y="115"/>
                    <a:pt x="16" y="113"/>
                  </a:cubicBezTo>
                  <a:cubicBezTo>
                    <a:pt x="19" y="103"/>
                    <a:pt x="21" y="93"/>
                    <a:pt x="24" y="84"/>
                  </a:cubicBezTo>
                  <a:cubicBezTo>
                    <a:pt x="25" y="80"/>
                    <a:pt x="26" y="76"/>
                    <a:pt x="27" y="72"/>
                  </a:cubicBezTo>
                  <a:cubicBezTo>
                    <a:pt x="28" y="69"/>
                    <a:pt x="31" y="71"/>
                    <a:pt x="31" y="73"/>
                  </a:cubicBezTo>
                  <a:cubicBezTo>
                    <a:pt x="31" y="73"/>
                    <a:pt x="31" y="74"/>
                    <a:pt x="31" y="74"/>
                  </a:cubicBezTo>
                  <a:cubicBezTo>
                    <a:pt x="27" y="88"/>
                    <a:pt x="24" y="101"/>
                    <a:pt x="21" y="114"/>
                  </a:cubicBezTo>
                  <a:cubicBezTo>
                    <a:pt x="19" y="120"/>
                    <a:pt x="22" y="125"/>
                    <a:pt x="26" y="127"/>
                  </a:cubicBezTo>
                  <a:cubicBezTo>
                    <a:pt x="32" y="129"/>
                    <a:pt x="37" y="127"/>
                    <a:pt x="40" y="122"/>
                  </a:cubicBezTo>
                  <a:cubicBezTo>
                    <a:pt x="40" y="121"/>
                    <a:pt x="41" y="119"/>
                    <a:pt x="41" y="118"/>
                  </a:cubicBezTo>
                  <a:cubicBezTo>
                    <a:pt x="49" y="86"/>
                    <a:pt x="57" y="54"/>
                    <a:pt x="65" y="22"/>
                  </a:cubicBezTo>
                  <a:cubicBezTo>
                    <a:pt x="66" y="21"/>
                    <a:pt x="66" y="20"/>
                    <a:pt x="66" y="20"/>
                  </a:cubicBezTo>
                  <a:cubicBezTo>
                    <a:pt x="67" y="15"/>
                    <a:pt x="65" y="10"/>
                    <a:pt x="61" y="8"/>
                  </a:cubicBezTo>
                  <a:cubicBezTo>
                    <a:pt x="56" y="6"/>
                    <a:pt x="52" y="5"/>
                    <a:pt x="47" y="5"/>
                  </a:cubicBezTo>
                  <a:cubicBezTo>
                    <a:pt x="42" y="6"/>
                    <a:pt x="39" y="9"/>
                    <a:pt x="38" y="14"/>
                  </a:cubicBezTo>
                  <a:cubicBezTo>
                    <a:pt x="27" y="54"/>
                    <a:pt x="17" y="95"/>
                    <a:pt x="7" y="136"/>
                  </a:cubicBezTo>
                  <a:cubicBezTo>
                    <a:pt x="5" y="142"/>
                    <a:pt x="8" y="147"/>
                    <a:pt x="13" y="151"/>
                  </a:cubicBezTo>
                  <a:cubicBezTo>
                    <a:pt x="16" y="154"/>
                    <a:pt x="20" y="154"/>
                    <a:pt x="24" y="155"/>
                  </a:cubicBezTo>
                  <a:cubicBezTo>
                    <a:pt x="33" y="157"/>
                    <a:pt x="41" y="152"/>
                    <a:pt x="43" y="143"/>
                  </a:cubicBezTo>
                  <a:cubicBezTo>
                    <a:pt x="49" y="120"/>
                    <a:pt x="55" y="97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1"/>
                    <a:pt x="65" y="72"/>
                    <a:pt x="65" y="75"/>
                  </a:cubicBezTo>
                  <a:cubicBezTo>
                    <a:pt x="59" y="98"/>
                    <a:pt x="53" y="122"/>
                    <a:pt x="47" y="145"/>
                  </a:cubicBezTo>
                  <a:cubicBezTo>
                    <a:pt x="45" y="153"/>
                    <a:pt x="39" y="159"/>
                    <a:pt x="31" y="160"/>
                  </a:cubicBezTo>
                  <a:cubicBezTo>
                    <a:pt x="25" y="161"/>
                    <a:pt x="19" y="159"/>
                    <a:pt x="13" y="156"/>
                  </a:cubicBezTo>
                  <a:cubicBezTo>
                    <a:pt x="6" y="153"/>
                    <a:pt x="0" y="144"/>
                    <a:pt x="3" y="134"/>
                  </a:cubicBezTo>
                  <a:cubicBezTo>
                    <a:pt x="8" y="114"/>
                    <a:pt x="13" y="94"/>
                    <a:pt x="18" y="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6" name="Google Shape;446;p59"/>
            <p:cNvGrpSpPr/>
            <p:nvPr/>
          </p:nvGrpSpPr>
          <p:grpSpPr>
            <a:xfrm>
              <a:off x="153004" y="3955449"/>
              <a:ext cx="724435" cy="513308"/>
              <a:chOff x="6180688" y="2320538"/>
              <a:chExt cx="1149350" cy="814387"/>
            </a:xfrm>
          </p:grpSpPr>
          <p:sp>
            <p:nvSpPr>
              <p:cNvPr id="447" name="Google Shape;447;p59"/>
              <p:cNvSpPr/>
              <p:nvPr/>
            </p:nvSpPr>
            <p:spPr>
              <a:xfrm>
                <a:off x="7010950" y="2320538"/>
                <a:ext cx="319088" cy="26193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6" extrusionOk="0">
                    <a:moveTo>
                      <a:pt x="6" y="24"/>
                    </a:moveTo>
                    <a:cubicBezTo>
                      <a:pt x="7" y="23"/>
                      <a:pt x="9" y="23"/>
                      <a:pt x="10" y="23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9" y="0"/>
                      <a:pt x="102" y="1"/>
                      <a:pt x="104" y="3"/>
                    </a:cubicBezTo>
                    <a:cubicBezTo>
                      <a:pt x="105" y="5"/>
                      <a:pt x="105" y="9"/>
                      <a:pt x="103" y="11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6" y="84"/>
                      <a:pt x="43" y="86"/>
                      <a:pt x="41" y="86"/>
                    </a:cubicBezTo>
                    <a:cubicBezTo>
                      <a:pt x="38" y="86"/>
                      <a:pt x="36" y="85"/>
                      <a:pt x="34" y="83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0" y="31"/>
                      <a:pt x="2" y="27"/>
                      <a:pt x="6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59"/>
              <p:cNvSpPr/>
              <p:nvPr/>
            </p:nvSpPr>
            <p:spPr>
              <a:xfrm>
                <a:off x="6180688" y="2379275"/>
                <a:ext cx="976313" cy="7556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48" extrusionOk="0">
                    <a:moveTo>
                      <a:pt x="17" y="166"/>
                    </a:moveTo>
                    <a:cubicBezTo>
                      <a:pt x="5" y="173"/>
                      <a:pt x="0" y="187"/>
                      <a:pt x="6" y="196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40" y="247"/>
                      <a:pt x="54" y="248"/>
                      <a:pt x="66" y="241"/>
                    </a:cubicBezTo>
                    <a:cubicBezTo>
                      <a:pt x="308" y="82"/>
                      <a:pt x="308" y="82"/>
                      <a:pt x="308" y="82"/>
                    </a:cubicBezTo>
                    <a:cubicBezTo>
                      <a:pt x="320" y="75"/>
                      <a:pt x="321" y="68"/>
                      <a:pt x="315" y="59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77" y="1"/>
                      <a:pt x="271" y="0"/>
                      <a:pt x="259" y="7"/>
                    </a:cubicBezTo>
                    <a:lnTo>
                      <a:pt x="17" y="16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59"/>
              <p:cNvSpPr/>
              <p:nvPr/>
            </p:nvSpPr>
            <p:spPr>
              <a:xfrm>
                <a:off x="6898238" y="2425313"/>
                <a:ext cx="185738" cy="25241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9" extrusionOk="0">
                    <a:moveTo>
                      <a:pt x="0" y="15"/>
                    </a:moveTo>
                    <a:lnTo>
                      <a:pt x="94" y="159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59"/>
              <p:cNvSpPr/>
              <p:nvPr/>
            </p:nvSpPr>
            <p:spPr>
              <a:xfrm>
                <a:off x="6841088" y="2465000"/>
                <a:ext cx="182563" cy="249238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57" extrusionOk="0">
                    <a:moveTo>
                      <a:pt x="0" y="13"/>
                    </a:moveTo>
                    <a:lnTo>
                      <a:pt x="94" y="157"/>
                    </a:lnTo>
                    <a:lnTo>
                      <a:pt x="115" y="142"/>
                    </a:lnTo>
                    <a:lnTo>
                      <a:pt x="23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59"/>
              <p:cNvSpPr/>
              <p:nvPr/>
            </p:nvSpPr>
            <p:spPr>
              <a:xfrm>
                <a:off x="6307688" y="2811075"/>
                <a:ext cx="185738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8" extrusionOk="0">
                    <a:moveTo>
                      <a:pt x="0" y="14"/>
                    </a:moveTo>
                    <a:lnTo>
                      <a:pt x="94" y="158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59"/>
              <p:cNvSpPr/>
              <p:nvPr/>
            </p:nvSpPr>
            <p:spPr>
              <a:xfrm>
                <a:off x="6250538" y="2847588"/>
                <a:ext cx="182563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60" extrusionOk="0">
                    <a:moveTo>
                      <a:pt x="0" y="16"/>
                    </a:moveTo>
                    <a:lnTo>
                      <a:pt x="94" y="160"/>
                    </a:lnTo>
                    <a:lnTo>
                      <a:pt x="115" y="144"/>
                    </a:lnTo>
                    <a:lnTo>
                      <a:pt x="23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59"/>
              <p:cNvSpPr/>
              <p:nvPr/>
            </p:nvSpPr>
            <p:spPr>
              <a:xfrm>
                <a:off x="6429925" y="2588825"/>
                <a:ext cx="471488" cy="347663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14" extrusionOk="0">
                    <a:moveTo>
                      <a:pt x="11" y="78"/>
                    </a:moveTo>
                    <a:cubicBezTo>
                      <a:pt x="4" y="83"/>
                      <a:pt x="0" y="92"/>
                      <a:pt x="4" y="98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14" y="113"/>
                      <a:pt x="24" y="114"/>
                      <a:pt x="32" y="109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52" y="31"/>
                      <a:pt x="155" y="22"/>
                      <a:pt x="151" y="16"/>
                    </a:cubicBezTo>
                    <a:cubicBezTo>
                      <a:pt x="145" y="6"/>
                      <a:pt x="145" y="6"/>
                      <a:pt x="145" y="6"/>
                    </a:cubicBezTo>
                    <a:cubicBezTo>
                      <a:pt x="141" y="0"/>
                      <a:pt x="132" y="0"/>
                      <a:pt x="124" y="5"/>
                    </a:cubicBezTo>
                    <a:lnTo>
                      <a:pt x="11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375" y="219125"/>
            <a:ext cx="8702828" cy="4703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60"/>
          <p:cNvGrpSpPr/>
          <p:nvPr/>
        </p:nvGrpSpPr>
        <p:grpSpPr>
          <a:xfrm>
            <a:off x="5288225" y="954050"/>
            <a:ext cx="3001701" cy="2814000"/>
            <a:chOff x="5288225" y="954050"/>
            <a:chExt cx="3001701" cy="2814000"/>
          </a:xfrm>
        </p:grpSpPr>
        <p:sp>
          <p:nvSpPr>
            <p:cNvPr id="457" name="Google Shape;457;p60"/>
            <p:cNvSpPr/>
            <p:nvPr/>
          </p:nvSpPr>
          <p:spPr>
            <a:xfrm>
              <a:off x="7327225" y="3049662"/>
              <a:ext cx="715160" cy="718388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rgbClr val="FFCE73">
                <a:alpha val="5019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60"/>
            <p:cNvSpPr/>
            <p:nvPr/>
          </p:nvSpPr>
          <p:spPr>
            <a:xfrm>
              <a:off x="7641750" y="954050"/>
              <a:ext cx="215975" cy="216950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60"/>
            <p:cNvSpPr/>
            <p:nvPr/>
          </p:nvSpPr>
          <p:spPr>
            <a:xfrm>
              <a:off x="5288225" y="1661980"/>
              <a:ext cx="502800" cy="505075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60"/>
            <p:cNvSpPr/>
            <p:nvPr/>
          </p:nvSpPr>
          <p:spPr>
            <a:xfrm>
              <a:off x="7957825" y="2119250"/>
              <a:ext cx="332101" cy="333600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1" name="Google Shape;461;p60"/>
          <p:cNvGrpSpPr/>
          <p:nvPr/>
        </p:nvGrpSpPr>
        <p:grpSpPr>
          <a:xfrm>
            <a:off x="5404478" y="608451"/>
            <a:ext cx="2743826" cy="4779288"/>
            <a:chOff x="5404478" y="608451"/>
            <a:chExt cx="2743826" cy="4779288"/>
          </a:xfrm>
        </p:grpSpPr>
        <p:grpSp>
          <p:nvGrpSpPr>
            <p:cNvPr id="462" name="Google Shape;462;p60"/>
            <p:cNvGrpSpPr/>
            <p:nvPr/>
          </p:nvGrpSpPr>
          <p:grpSpPr>
            <a:xfrm rot="2223720">
              <a:off x="5855957" y="949515"/>
              <a:ext cx="1840868" cy="2115294"/>
              <a:chOff x="5652063" y="1771263"/>
              <a:chExt cx="1714500" cy="1970087"/>
            </a:xfrm>
          </p:grpSpPr>
          <p:sp>
            <p:nvSpPr>
              <p:cNvPr id="463" name="Google Shape;463;p60"/>
              <p:cNvSpPr/>
              <p:nvPr/>
            </p:nvSpPr>
            <p:spPr>
              <a:xfrm>
                <a:off x="6272775" y="3138100"/>
                <a:ext cx="1093788" cy="603250"/>
              </a:xfrm>
              <a:custGeom>
                <a:avLst/>
                <a:gdLst/>
                <a:ahLst/>
                <a:cxnLst/>
                <a:rect l="l" t="t" r="r" b="b"/>
                <a:pathLst>
                  <a:path w="689" h="380" extrusionOk="0">
                    <a:moveTo>
                      <a:pt x="689" y="83"/>
                    </a:moveTo>
                    <a:lnTo>
                      <a:pt x="39" y="380"/>
                    </a:lnTo>
                    <a:lnTo>
                      <a:pt x="0" y="296"/>
                    </a:lnTo>
                    <a:lnTo>
                      <a:pt x="650" y="0"/>
                    </a:lnTo>
                    <a:lnTo>
                      <a:pt x="689" y="8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60"/>
              <p:cNvSpPr/>
              <p:nvPr/>
            </p:nvSpPr>
            <p:spPr>
              <a:xfrm>
                <a:off x="6348975" y="3233350"/>
                <a:ext cx="962025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88" extrusionOk="0">
                    <a:moveTo>
                      <a:pt x="606" y="15"/>
                    </a:moveTo>
                    <a:lnTo>
                      <a:pt x="8" y="288"/>
                    </a:lnTo>
                    <a:lnTo>
                      <a:pt x="0" y="272"/>
                    </a:lnTo>
                    <a:lnTo>
                      <a:pt x="600" y="0"/>
                    </a:lnTo>
                    <a:lnTo>
                      <a:pt x="606" y="1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60"/>
              <p:cNvSpPr/>
              <p:nvPr/>
            </p:nvSpPr>
            <p:spPr>
              <a:xfrm>
                <a:off x="5652063" y="1771263"/>
                <a:ext cx="1671638" cy="1873250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180" extrusionOk="0">
                    <a:moveTo>
                      <a:pt x="1053" y="882"/>
                    </a:moveTo>
                    <a:lnTo>
                      <a:pt x="403" y="1180"/>
                    </a:lnTo>
                    <a:lnTo>
                      <a:pt x="0" y="297"/>
                    </a:lnTo>
                    <a:lnTo>
                      <a:pt x="650" y="0"/>
                    </a:lnTo>
                    <a:lnTo>
                      <a:pt x="1053" y="88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60"/>
              <p:cNvSpPr/>
              <p:nvPr/>
            </p:nvSpPr>
            <p:spPr>
              <a:xfrm>
                <a:off x="5996550" y="2139563"/>
                <a:ext cx="747713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89" extrusionOk="0">
                    <a:moveTo>
                      <a:pt x="471" y="221"/>
                    </a:moveTo>
                    <a:lnTo>
                      <a:pt x="101" y="389"/>
                    </a:lnTo>
                    <a:lnTo>
                      <a:pt x="0" y="169"/>
                    </a:lnTo>
                    <a:lnTo>
                      <a:pt x="370" y="0"/>
                    </a:lnTo>
                    <a:lnTo>
                      <a:pt x="471" y="2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60"/>
              <p:cNvSpPr/>
              <p:nvPr/>
            </p:nvSpPr>
            <p:spPr>
              <a:xfrm>
                <a:off x="6129900" y="2331650"/>
                <a:ext cx="481013" cy="23653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49" extrusionOk="0">
                    <a:moveTo>
                      <a:pt x="303" y="13"/>
                    </a:moveTo>
                    <a:lnTo>
                      <a:pt x="6" y="149"/>
                    </a:lnTo>
                    <a:lnTo>
                      <a:pt x="0" y="134"/>
                    </a:lnTo>
                    <a:lnTo>
                      <a:pt x="295" y="0"/>
                    </a:lnTo>
                    <a:lnTo>
                      <a:pt x="303" y="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60"/>
              <p:cNvSpPr/>
              <p:nvPr/>
            </p:nvSpPr>
            <p:spPr>
              <a:xfrm>
                <a:off x="6090213" y="2249100"/>
                <a:ext cx="481013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50" extrusionOk="0">
                    <a:moveTo>
                      <a:pt x="303" y="13"/>
                    </a:moveTo>
                    <a:lnTo>
                      <a:pt x="8" y="150"/>
                    </a:lnTo>
                    <a:lnTo>
                      <a:pt x="0" y="134"/>
                    </a:lnTo>
                    <a:lnTo>
                      <a:pt x="297" y="0"/>
                    </a:lnTo>
                    <a:lnTo>
                      <a:pt x="303" y="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60"/>
              <p:cNvSpPr/>
              <p:nvPr/>
            </p:nvSpPr>
            <p:spPr>
              <a:xfrm>
                <a:off x="6166413" y="2414200"/>
                <a:ext cx="481013" cy="23653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49" extrusionOk="0">
                    <a:moveTo>
                      <a:pt x="303" y="13"/>
                    </a:moveTo>
                    <a:lnTo>
                      <a:pt x="8" y="149"/>
                    </a:lnTo>
                    <a:lnTo>
                      <a:pt x="0" y="134"/>
                    </a:lnTo>
                    <a:lnTo>
                      <a:pt x="295" y="0"/>
                    </a:lnTo>
                    <a:lnTo>
                      <a:pt x="303" y="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60"/>
              <p:cNvSpPr/>
              <p:nvPr/>
            </p:nvSpPr>
            <p:spPr>
              <a:xfrm>
                <a:off x="5685400" y="2465000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1" y="7"/>
                    </a:moveTo>
                    <a:cubicBezTo>
                      <a:pt x="64" y="12"/>
                      <a:pt x="61" y="17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4" y="39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3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60"/>
              <p:cNvSpPr/>
              <p:nvPr/>
            </p:nvSpPr>
            <p:spPr>
              <a:xfrm>
                <a:off x="5728263" y="2560250"/>
                <a:ext cx="195263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1" y="7"/>
                    </a:moveTo>
                    <a:cubicBezTo>
                      <a:pt x="64" y="12"/>
                      <a:pt x="61" y="17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4" y="39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3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60"/>
              <p:cNvSpPr/>
              <p:nvPr/>
            </p:nvSpPr>
            <p:spPr>
              <a:xfrm>
                <a:off x="5771125" y="2653913"/>
                <a:ext cx="193675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1" y="7"/>
                    </a:moveTo>
                    <a:cubicBezTo>
                      <a:pt x="64" y="11"/>
                      <a:pt x="62" y="17"/>
                      <a:pt x="57" y="19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0" y="41"/>
                      <a:pt x="5" y="38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60"/>
              <p:cNvSpPr/>
              <p:nvPr/>
            </p:nvSpPr>
            <p:spPr>
              <a:xfrm>
                <a:off x="5813988" y="2749163"/>
                <a:ext cx="193675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40" extrusionOk="0">
                    <a:moveTo>
                      <a:pt x="62" y="7"/>
                    </a:moveTo>
                    <a:cubicBezTo>
                      <a:pt x="64" y="11"/>
                      <a:pt x="62" y="17"/>
                      <a:pt x="57" y="19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0" y="40"/>
                      <a:pt x="5" y="38"/>
                      <a:pt x="2" y="33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59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60"/>
              <p:cNvSpPr/>
              <p:nvPr/>
            </p:nvSpPr>
            <p:spPr>
              <a:xfrm>
                <a:off x="5855263" y="2839650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5" y="39"/>
                      <a:pt x="2" y="34"/>
                    </a:cubicBezTo>
                    <a:cubicBezTo>
                      <a:pt x="0" y="29"/>
                      <a:pt x="2" y="24"/>
                      <a:pt x="7" y="22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4" y="0"/>
                      <a:pt x="59" y="3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60"/>
              <p:cNvSpPr/>
              <p:nvPr/>
            </p:nvSpPr>
            <p:spPr>
              <a:xfrm>
                <a:off x="5898125" y="2934900"/>
                <a:ext cx="195263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5" y="39"/>
                      <a:pt x="3" y="34"/>
                    </a:cubicBezTo>
                    <a:cubicBezTo>
                      <a:pt x="0" y="29"/>
                      <a:pt x="2" y="24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59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60"/>
              <p:cNvSpPr/>
              <p:nvPr/>
            </p:nvSpPr>
            <p:spPr>
              <a:xfrm>
                <a:off x="5940988" y="3028563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5" y="39"/>
                      <a:pt x="3" y="34"/>
                    </a:cubicBezTo>
                    <a:cubicBezTo>
                      <a:pt x="0" y="29"/>
                      <a:pt x="3" y="24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60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60"/>
              <p:cNvSpPr/>
              <p:nvPr/>
            </p:nvSpPr>
            <p:spPr>
              <a:xfrm>
                <a:off x="5983850" y="3123813"/>
                <a:ext cx="195263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1" y="41"/>
                      <a:pt x="5" y="39"/>
                      <a:pt x="3" y="34"/>
                    </a:cubicBezTo>
                    <a:cubicBezTo>
                      <a:pt x="0" y="29"/>
                      <a:pt x="3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60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60"/>
              <p:cNvSpPr/>
              <p:nvPr/>
            </p:nvSpPr>
            <p:spPr>
              <a:xfrm>
                <a:off x="6026713" y="3217475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7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1" y="41"/>
                      <a:pt x="5" y="39"/>
                      <a:pt x="3" y="34"/>
                    </a:cubicBezTo>
                    <a:cubicBezTo>
                      <a:pt x="0" y="29"/>
                      <a:pt x="3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60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60"/>
              <p:cNvSpPr/>
              <p:nvPr/>
            </p:nvSpPr>
            <p:spPr>
              <a:xfrm>
                <a:off x="6072750" y="3312725"/>
                <a:ext cx="190500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3" h="41" extrusionOk="0">
                    <a:moveTo>
                      <a:pt x="61" y="7"/>
                    </a:moveTo>
                    <a:cubicBezTo>
                      <a:pt x="63" y="12"/>
                      <a:pt x="61" y="17"/>
                      <a:pt x="56" y="19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0" y="41"/>
                      <a:pt x="4" y="39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53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0" name="Google Shape;480;p60"/>
            <p:cNvGrpSpPr/>
            <p:nvPr/>
          </p:nvGrpSpPr>
          <p:grpSpPr>
            <a:xfrm rot="-3284269">
              <a:off x="6495637" y="3640770"/>
              <a:ext cx="1112734" cy="1639091"/>
              <a:chOff x="8940901" y="497675"/>
              <a:chExt cx="1147762" cy="1690688"/>
            </a:xfrm>
          </p:grpSpPr>
          <p:sp>
            <p:nvSpPr>
              <p:cNvPr id="481" name="Google Shape;481;p60"/>
              <p:cNvSpPr/>
              <p:nvPr/>
            </p:nvSpPr>
            <p:spPr>
              <a:xfrm>
                <a:off x="9815613" y="497675"/>
                <a:ext cx="27305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98" extrusionOk="0">
                    <a:moveTo>
                      <a:pt x="0" y="75"/>
                    </a:moveTo>
                    <a:cubicBezTo>
                      <a:pt x="12" y="52"/>
                      <a:pt x="26" y="23"/>
                      <a:pt x="40" y="0"/>
                    </a:cubicBezTo>
                    <a:cubicBezTo>
                      <a:pt x="90" y="20"/>
                      <a:pt x="59" y="67"/>
                      <a:pt x="42" y="9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60"/>
              <p:cNvSpPr/>
              <p:nvPr/>
            </p:nvSpPr>
            <p:spPr>
              <a:xfrm>
                <a:off x="9467951" y="667538"/>
                <a:ext cx="538163" cy="554038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82" extrusionOk="0">
                    <a:moveTo>
                      <a:pt x="0" y="102"/>
                    </a:moveTo>
                    <a:cubicBezTo>
                      <a:pt x="6" y="93"/>
                      <a:pt x="7" y="82"/>
                      <a:pt x="14" y="75"/>
                    </a:cubicBezTo>
                    <a:cubicBezTo>
                      <a:pt x="28" y="61"/>
                      <a:pt x="21" y="64"/>
                      <a:pt x="39" y="65"/>
                    </a:cubicBezTo>
                    <a:cubicBezTo>
                      <a:pt x="66" y="67"/>
                      <a:pt x="73" y="68"/>
                      <a:pt x="91" y="42"/>
                    </a:cubicBezTo>
                    <a:cubicBezTo>
                      <a:pt x="104" y="21"/>
                      <a:pt x="106" y="0"/>
                      <a:pt x="106" y="0"/>
                    </a:cubicBezTo>
                    <a:cubicBezTo>
                      <a:pt x="119" y="4"/>
                      <a:pt x="164" y="28"/>
                      <a:pt x="174" y="37"/>
                    </a:cubicBezTo>
                    <a:cubicBezTo>
                      <a:pt x="150" y="53"/>
                      <a:pt x="129" y="94"/>
                      <a:pt x="149" y="118"/>
                    </a:cubicBezTo>
                    <a:cubicBezTo>
                      <a:pt x="167" y="141"/>
                      <a:pt x="177" y="134"/>
                      <a:pt x="160" y="166"/>
                    </a:cubicBezTo>
                    <a:cubicBezTo>
                      <a:pt x="152" y="180"/>
                      <a:pt x="156" y="169"/>
                      <a:pt x="148" y="1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60"/>
              <p:cNvSpPr/>
              <p:nvPr/>
            </p:nvSpPr>
            <p:spPr>
              <a:xfrm>
                <a:off x="8940901" y="942175"/>
                <a:ext cx="1038225" cy="1246188"/>
              </a:xfrm>
              <a:custGeom>
                <a:avLst/>
                <a:gdLst/>
                <a:ahLst/>
                <a:cxnLst/>
                <a:rect l="l" t="t" r="r" b="b"/>
                <a:pathLst>
                  <a:path w="341" h="409" extrusionOk="0">
                    <a:moveTo>
                      <a:pt x="178" y="380"/>
                    </a:moveTo>
                    <a:cubicBezTo>
                      <a:pt x="168" y="399"/>
                      <a:pt x="152" y="409"/>
                      <a:pt x="133" y="399"/>
                    </a:cubicBezTo>
                    <a:cubicBezTo>
                      <a:pt x="19" y="337"/>
                      <a:pt x="19" y="337"/>
                      <a:pt x="19" y="337"/>
                    </a:cubicBezTo>
                    <a:cubicBezTo>
                      <a:pt x="0" y="327"/>
                      <a:pt x="0" y="308"/>
                      <a:pt x="10" y="289"/>
                    </a:cubicBezTo>
                    <a:cubicBezTo>
                      <a:pt x="145" y="19"/>
                      <a:pt x="145" y="19"/>
                      <a:pt x="145" y="19"/>
                    </a:cubicBezTo>
                    <a:cubicBezTo>
                      <a:pt x="155" y="0"/>
                      <a:pt x="173" y="8"/>
                      <a:pt x="192" y="18"/>
                    </a:cubicBezTo>
                    <a:cubicBezTo>
                      <a:pt x="306" y="80"/>
                      <a:pt x="306" y="80"/>
                      <a:pt x="306" y="80"/>
                    </a:cubicBezTo>
                    <a:cubicBezTo>
                      <a:pt x="325" y="90"/>
                      <a:pt x="341" y="101"/>
                      <a:pt x="331" y="120"/>
                    </a:cubicBezTo>
                    <a:lnTo>
                      <a:pt x="178" y="38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60"/>
              <p:cNvSpPr/>
              <p:nvPr/>
            </p:nvSpPr>
            <p:spPr>
              <a:xfrm>
                <a:off x="9059963" y="1121563"/>
                <a:ext cx="54133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7" extrusionOk="0">
                    <a:moveTo>
                      <a:pt x="60" y="250"/>
                    </a:moveTo>
                    <a:cubicBezTo>
                      <a:pt x="53" y="262"/>
                      <a:pt x="38" y="267"/>
                      <a:pt x="26" y="260"/>
                    </a:cubicBezTo>
                    <a:cubicBezTo>
                      <a:pt x="17" y="256"/>
                      <a:pt x="17" y="256"/>
                      <a:pt x="17" y="256"/>
                    </a:cubicBezTo>
                    <a:cubicBezTo>
                      <a:pt x="5" y="249"/>
                      <a:pt x="0" y="234"/>
                      <a:pt x="7" y="221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24" y="4"/>
                      <a:pt x="140" y="0"/>
                      <a:pt x="152" y="6"/>
                    </a:cubicBezTo>
                    <a:cubicBezTo>
                      <a:pt x="161" y="11"/>
                      <a:pt x="161" y="11"/>
                      <a:pt x="161" y="11"/>
                    </a:cubicBezTo>
                    <a:cubicBezTo>
                      <a:pt x="173" y="18"/>
                      <a:pt x="178" y="33"/>
                      <a:pt x="171" y="45"/>
                    </a:cubicBezTo>
                    <a:lnTo>
                      <a:pt x="60" y="2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60"/>
              <p:cNvSpPr/>
              <p:nvPr/>
            </p:nvSpPr>
            <p:spPr>
              <a:xfrm>
                <a:off x="9264751" y="1231100"/>
                <a:ext cx="54133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7" extrusionOk="0">
                    <a:moveTo>
                      <a:pt x="60" y="250"/>
                    </a:moveTo>
                    <a:cubicBezTo>
                      <a:pt x="53" y="263"/>
                      <a:pt x="38" y="267"/>
                      <a:pt x="26" y="261"/>
                    </a:cubicBezTo>
                    <a:cubicBezTo>
                      <a:pt x="17" y="256"/>
                      <a:pt x="17" y="256"/>
                      <a:pt x="17" y="256"/>
                    </a:cubicBezTo>
                    <a:cubicBezTo>
                      <a:pt x="5" y="249"/>
                      <a:pt x="0" y="234"/>
                      <a:pt x="7" y="222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24" y="5"/>
                      <a:pt x="140" y="0"/>
                      <a:pt x="152" y="7"/>
                    </a:cubicBezTo>
                    <a:cubicBezTo>
                      <a:pt x="161" y="11"/>
                      <a:pt x="161" y="11"/>
                      <a:pt x="161" y="11"/>
                    </a:cubicBezTo>
                    <a:cubicBezTo>
                      <a:pt x="173" y="18"/>
                      <a:pt x="178" y="33"/>
                      <a:pt x="171" y="46"/>
                    </a:cubicBezTo>
                    <a:lnTo>
                      <a:pt x="60" y="2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" name="Google Shape;486;p60"/>
            <p:cNvGrpSpPr/>
            <p:nvPr/>
          </p:nvGrpSpPr>
          <p:grpSpPr>
            <a:xfrm rot="-5647818">
              <a:off x="6875241" y="2242369"/>
              <a:ext cx="724478" cy="513338"/>
              <a:chOff x="6180688" y="2320538"/>
              <a:chExt cx="1149350" cy="814387"/>
            </a:xfrm>
          </p:grpSpPr>
          <p:sp>
            <p:nvSpPr>
              <p:cNvPr id="487" name="Google Shape;487;p60"/>
              <p:cNvSpPr/>
              <p:nvPr/>
            </p:nvSpPr>
            <p:spPr>
              <a:xfrm>
                <a:off x="7010950" y="2320538"/>
                <a:ext cx="319088" cy="26193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6" extrusionOk="0">
                    <a:moveTo>
                      <a:pt x="6" y="24"/>
                    </a:moveTo>
                    <a:cubicBezTo>
                      <a:pt x="7" y="23"/>
                      <a:pt x="9" y="23"/>
                      <a:pt x="10" y="23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9" y="0"/>
                      <a:pt x="102" y="1"/>
                      <a:pt x="104" y="3"/>
                    </a:cubicBezTo>
                    <a:cubicBezTo>
                      <a:pt x="105" y="5"/>
                      <a:pt x="105" y="9"/>
                      <a:pt x="103" y="11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6" y="84"/>
                      <a:pt x="43" y="86"/>
                      <a:pt x="41" y="86"/>
                    </a:cubicBezTo>
                    <a:cubicBezTo>
                      <a:pt x="38" y="86"/>
                      <a:pt x="36" y="85"/>
                      <a:pt x="34" y="83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0" y="31"/>
                      <a:pt x="2" y="27"/>
                      <a:pt x="6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60"/>
              <p:cNvSpPr/>
              <p:nvPr/>
            </p:nvSpPr>
            <p:spPr>
              <a:xfrm>
                <a:off x="6180688" y="2379275"/>
                <a:ext cx="976313" cy="7556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48" extrusionOk="0">
                    <a:moveTo>
                      <a:pt x="17" y="166"/>
                    </a:moveTo>
                    <a:cubicBezTo>
                      <a:pt x="5" y="173"/>
                      <a:pt x="0" y="187"/>
                      <a:pt x="6" y="196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40" y="247"/>
                      <a:pt x="54" y="248"/>
                      <a:pt x="66" y="241"/>
                    </a:cubicBezTo>
                    <a:cubicBezTo>
                      <a:pt x="308" y="82"/>
                      <a:pt x="308" y="82"/>
                      <a:pt x="308" y="82"/>
                    </a:cubicBezTo>
                    <a:cubicBezTo>
                      <a:pt x="320" y="75"/>
                      <a:pt x="321" y="68"/>
                      <a:pt x="315" y="59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77" y="1"/>
                      <a:pt x="271" y="0"/>
                      <a:pt x="259" y="7"/>
                    </a:cubicBezTo>
                    <a:lnTo>
                      <a:pt x="17" y="16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60"/>
              <p:cNvSpPr/>
              <p:nvPr/>
            </p:nvSpPr>
            <p:spPr>
              <a:xfrm>
                <a:off x="6898238" y="2425313"/>
                <a:ext cx="185738" cy="25241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9" extrusionOk="0">
                    <a:moveTo>
                      <a:pt x="0" y="15"/>
                    </a:moveTo>
                    <a:lnTo>
                      <a:pt x="94" y="159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60"/>
              <p:cNvSpPr/>
              <p:nvPr/>
            </p:nvSpPr>
            <p:spPr>
              <a:xfrm>
                <a:off x="6841088" y="2465000"/>
                <a:ext cx="182563" cy="249238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57" extrusionOk="0">
                    <a:moveTo>
                      <a:pt x="0" y="13"/>
                    </a:moveTo>
                    <a:lnTo>
                      <a:pt x="94" y="157"/>
                    </a:lnTo>
                    <a:lnTo>
                      <a:pt x="115" y="142"/>
                    </a:lnTo>
                    <a:lnTo>
                      <a:pt x="23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60"/>
              <p:cNvSpPr/>
              <p:nvPr/>
            </p:nvSpPr>
            <p:spPr>
              <a:xfrm>
                <a:off x="6307688" y="2811075"/>
                <a:ext cx="185738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8" extrusionOk="0">
                    <a:moveTo>
                      <a:pt x="0" y="14"/>
                    </a:moveTo>
                    <a:lnTo>
                      <a:pt x="94" y="158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60"/>
              <p:cNvSpPr/>
              <p:nvPr/>
            </p:nvSpPr>
            <p:spPr>
              <a:xfrm>
                <a:off x="6250538" y="2847588"/>
                <a:ext cx="182563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60" extrusionOk="0">
                    <a:moveTo>
                      <a:pt x="0" y="16"/>
                    </a:moveTo>
                    <a:lnTo>
                      <a:pt x="94" y="160"/>
                    </a:lnTo>
                    <a:lnTo>
                      <a:pt x="115" y="144"/>
                    </a:lnTo>
                    <a:lnTo>
                      <a:pt x="23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60"/>
              <p:cNvSpPr/>
              <p:nvPr/>
            </p:nvSpPr>
            <p:spPr>
              <a:xfrm>
                <a:off x="6429925" y="2588825"/>
                <a:ext cx="471488" cy="347663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14" extrusionOk="0">
                    <a:moveTo>
                      <a:pt x="11" y="78"/>
                    </a:moveTo>
                    <a:cubicBezTo>
                      <a:pt x="4" y="83"/>
                      <a:pt x="0" y="92"/>
                      <a:pt x="4" y="98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14" y="113"/>
                      <a:pt x="24" y="114"/>
                      <a:pt x="32" y="109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52" y="31"/>
                      <a:pt x="155" y="22"/>
                      <a:pt x="151" y="16"/>
                    </a:cubicBezTo>
                    <a:cubicBezTo>
                      <a:pt x="145" y="6"/>
                      <a:pt x="145" y="6"/>
                      <a:pt x="145" y="6"/>
                    </a:cubicBezTo>
                    <a:cubicBezTo>
                      <a:pt x="141" y="0"/>
                      <a:pt x="132" y="0"/>
                      <a:pt x="124" y="5"/>
                    </a:cubicBezTo>
                    <a:lnTo>
                      <a:pt x="11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60"/>
            <p:cNvGrpSpPr/>
            <p:nvPr/>
          </p:nvGrpSpPr>
          <p:grpSpPr>
            <a:xfrm rot="-3025213">
              <a:off x="5819988" y="3296918"/>
              <a:ext cx="724441" cy="513312"/>
              <a:chOff x="6180688" y="2320538"/>
              <a:chExt cx="1149350" cy="814387"/>
            </a:xfrm>
          </p:grpSpPr>
          <p:sp>
            <p:nvSpPr>
              <p:cNvPr id="495" name="Google Shape;495;p60"/>
              <p:cNvSpPr/>
              <p:nvPr/>
            </p:nvSpPr>
            <p:spPr>
              <a:xfrm>
                <a:off x="7010950" y="2320538"/>
                <a:ext cx="319088" cy="26193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6" extrusionOk="0">
                    <a:moveTo>
                      <a:pt x="6" y="24"/>
                    </a:moveTo>
                    <a:cubicBezTo>
                      <a:pt x="7" y="23"/>
                      <a:pt x="9" y="23"/>
                      <a:pt x="10" y="23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9" y="0"/>
                      <a:pt x="102" y="1"/>
                      <a:pt x="104" y="3"/>
                    </a:cubicBezTo>
                    <a:cubicBezTo>
                      <a:pt x="105" y="5"/>
                      <a:pt x="105" y="9"/>
                      <a:pt x="103" y="11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6" y="84"/>
                      <a:pt x="43" y="86"/>
                      <a:pt x="41" y="86"/>
                    </a:cubicBezTo>
                    <a:cubicBezTo>
                      <a:pt x="38" y="86"/>
                      <a:pt x="36" y="85"/>
                      <a:pt x="34" y="83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0" y="31"/>
                      <a:pt x="2" y="27"/>
                      <a:pt x="6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60"/>
              <p:cNvSpPr/>
              <p:nvPr/>
            </p:nvSpPr>
            <p:spPr>
              <a:xfrm>
                <a:off x="6180688" y="2379275"/>
                <a:ext cx="976313" cy="7556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48" extrusionOk="0">
                    <a:moveTo>
                      <a:pt x="17" y="166"/>
                    </a:moveTo>
                    <a:cubicBezTo>
                      <a:pt x="5" y="173"/>
                      <a:pt x="0" y="187"/>
                      <a:pt x="6" y="196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40" y="247"/>
                      <a:pt x="54" y="248"/>
                      <a:pt x="66" y="241"/>
                    </a:cubicBezTo>
                    <a:cubicBezTo>
                      <a:pt x="308" y="82"/>
                      <a:pt x="308" y="82"/>
                      <a:pt x="308" y="82"/>
                    </a:cubicBezTo>
                    <a:cubicBezTo>
                      <a:pt x="320" y="75"/>
                      <a:pt x="321" y="68"/>
                      <a:pt x="315" y="59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77" y="1"/>
                      <a:pt x="271" y="0"/>
                      <a:pt x="259" y="7"/>
                    </a:cubicBezTo>
                    <a:lnTo>
                      <a:pt x="17" y="16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60"/>
              <p:cNvSpPr/>
              <p:nvPr/>
            </p:nvSpPr>
            <p:spPr>
              <a:xfrm>
                <a:off x="6898238" y="2425313"/>
                <a:ext cx="185738" cy="25241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9" extrusionOk="0">
                    <a:moveTo>
                      <a:pt x="0" y="15"/>
                    </a:moveTo>
                    <a:lnTo>
                      <a:pt x="94" y="159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60"/>
              <p:cNvSpPr/>
              <p:nvPr/>
            </p:nvSpPr>
            <p:spPr>
              <a:xfrm>
                <a:off x="6841088" y="2465000"/>
                <a:ext cx="182563" cy="249238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57" extrusionOk="0">
                    <a:moveTo>
                      <a:pt x="0" y="13"/>
                    </a:moveTo>
                    <a:lnTo>
                      <a:pt x="94" y="157"/>
                    </a:lnTo>
                    <a:lnTo>
                      <a:pt x="115" y="142"/>
                    </a:lnTo>
                    <a:lnTo>
                      <a:pt x="23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60"/>
              <p:cNvSpPr/>
              <p:nvPr/>
            </p:nvSpPr>
            <p:spPr>
              <a:xfrm>
                <a:off x="6307688" y="2811075"/>
                <a:ext cx="185738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8" extrusionOk="0">
                    <a:moveTo>
                      <a:pt x="0" y="14"/>
                    </a:moveTo>
                    <a:lnTo>
                      <a:pt x="94" y="158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60"/>
              <p:cNvSpPr/>
              <p:nvPr/>
            </p:nvSpPr>
            <p:spPr>
              <a:xfrm>
                <a:off x="6250538" y="2847588"/>
                <a:ext cx="182563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60" extrusionOk="0">
                    <a:moveTo>
                      <a:pt x="0" y="16"/>
                    </a:moveTo>
                    <a:lnTo>
                      <a:pt x="94" y="160"/>
                    </a:lnTo>
                    <a:lnTo>
                      <a:pt x="115" y="144"/>
                    </a:lnTo>
                    <a:lnTo>
                      <a:pt x="23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60"/>
              <p:cNvSpPr/>
              <p:nvPr/>
            </p:nvSpPr>
            <p:spPr>
              <a:xfrm>
                <a:off x="6429925" y="2588825"/>
                <a:ext cx="471488" cy="347663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14" extrusionOk="0">
                    <a:moveTo>
                      <a:pt x="11" y="78"/>
                    </a:moveTo>
                    <a:cubicBezTo>
                      <a:pt x="4" y="83"/>
                      <a:pt x="0" y="92"/>
                      <a:pt x="4" y="98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14" y="113"/>
                      <a:pt x="24" y="114"/>
                      <a:pt x="32" y="109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52" y="31"/>
                      <a:pt x="155" y="22"/>
                      <a:pt x="151" y="16"/>
                    </a:cubicBezTo>
                    <a:cubicBezTo>
                      <a:pt x="145" y="6"/>
                      <a:pt x="145" y="6"/>
                      <a:pt x="145" y="6"/>
                    </a:cubicBezTo>
                    <a:cubicBezTo>
                      <a:pt x="141" y="0"/>
                      <a:pt x="132" y="0"/>
                      <a:pt x="124" y="5"/>
                    </a:cubicBezTo>
                    <a:lnTo>
                      <a:pt x="11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2" name="Google Shape;502;p60"/>
            <p:cNvSpPr/>
            <p:nvPr/>
          </p:nvSpPr>
          <p:spPr>
            <a:xfrm>
              <a:off x="7049199" y="3049650"/>
              <a:ext cx="197729" cy="449225"/>
            </a:xfrm>
            <a:custGeom>
              <a:avLst/>
              <a:gdLst/>
              <a:ahLst/>
              <a:cxnLst/>
              <a:rect l="l" t="t" r="r" b="b"/>
              <a:pathLst>
                <a:path w="71" h="161" extrusionOk="0">
                  <a:moveTo>
                    <a:pt x="18" y="74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5" y="5"/>
                    <a:pt x="41" y="0"/>
                    <a:pt x="49" y="1"/>
                  </a:cubicBezTo>
                  <a:cubicBezTo>
                    <a:pt x="53" y="1"/>
                    <a:pt x="56" y="2"/>
                    <a:pt x="60" y="3"/>
                  </a:cubicBezTo>
                  <a:cubicBezTo>
                    <a:pt x="65" y="4"/>
                    <a:pt x="69" y="8"/>
                    <a:pt x="70" y="13"/>
                  </a:cubicBezTo>
                  <a:cubicBezTo>
                    <a:pt x="71" y="16"/>
                    <a:pt x="71" y="19"/>
                    <a:pt x="70" y="22"/>
                  </a:cubicBezTo>
                  <a:cubicBezTo>
                    <a:pt x="62" y="54"/>
                    <a:pt x="54" y="87"/>
                    <a:pt x="45" y="120"/>
                  </a:cubicBezTo>
                  <a:cubicBezTo>
                    <a:pt x="45" y="121"/>
                    <a:pt x="45" y="122"/>
                    <a:pt x="44" y="124"/>
                  </a:cubicBezTo>
                  <a:cubicBezTo>
                    <a:pt x="41" y="129"/>
                    <a:pt x="36" y="133"/>
                    <a:pt x="30" y="132"/>
                  </a:cubicBezTo>
                  <a:cubicBezTo>
                    <a:pt x="23" y="132"/>
                    <a:pt x="18" y="128"/>
                    <a:pt x="16" y="121"/>
                  </a:cubicBezTo>
                  <a:cubicBezTo>
                    <a:pt x="16" y="119"/>
                    <a:pt x="16" y="115"/>
                    <a:pt x="16" y="113"/>
                  </a:cubicBezTo>
                  <a:cubicBezTo>
                    <a:pt x="19" y="103"/>
                    <a:pt x="21" y="93"/>
                    <a:pt x="24" y="84"/>
                  </a:cubicBezTo>
                  <a:cubicBezTo>
                    <a:pt x="25" y="80"/>
                    <a:pt x="26" y="76"/>
                    <a:pt x="27" y="72"/>
                  </a:cubicBezTo>
                  <a:cubicBezTo>
                    <a:pt x="28" y="69"/>
                    <a:pt x="31" y="71"/>
                    <a:pt x="31" y="73"/>
                  </a:cubicBezTo>
                  <a:cubicBezTo>
                    <a:pt x="31" y="73"/>
                    <a:pt x="31" y="74"/>
                    <a:pt x="31" y="74"/>
                  </a:cubicBezTo>
                  <a:cubicBezTo>
                    <a:pt x="27" y="88"/>
                    <a:pt x="24" y="101"/>
                    <a:pt x="21" y="114"/>
                  </a:cubicBezTo>
                  <a:cubicBezTo>
                    <a:pt x="19" y="120"/>
                    <a:pt x="22" y="125"/>
                    <a:pt x="26" y="127"/>
                  </a:cubicBezTo>
                  <a:cubicBezTo>
                    <a:pt x="32" y="129"/>
                    <a:pt x="37" y="127"/>
                    <a:pt x="40" y="122"/>
                  </a:cubicBezTo>
                  <a:cubicBezTo>
                    <a:pt x="40" y="121"/>
                    <a:pt x="41" y="119"/>
                    <a:pt x="41" y="118"/>
                  </a:cubicBezTo>
                  <a:cubicBezTo>
                    <a:pt x="49" y="86"/>
                    <a:pt x="57" y="54"/>
                    <a:pt x="65" y="22"/>
                  </a:cubicBezTo>
                  <a:cubicBezTo>
                    <a:pt x="66" y="21"/>
                    <a:pt x="66" y="20"/>
                    <a:pt x="66" y="20"/>
                  </a:cubicBezTo>
                  <a:cubicBezTo>
                    <a:pt x="67" y="15"/>
                    <a:pt x="65" y="10"/>
                    <a:pt x="61" y="8"/>
                  </a:cubicBezTo>
                  <a:cubicBezTo>
                    <a:pt x="56" y="6"/>
                    <a:pt x="52" y="5"/>
                    <a:pt x="47" y="5"/>
                  </a:cubicBezTo>
                  <a:cubicBezTo>
                    <a:pt x="42" y="6"/>
                    <a:pt x="39" y="9"/>
                    <a:pt x="38" y="14"/>
                  </a:cubicBezTo>
                  <a:cubicBezTo>
                    <a:pt x="27" y="54"/>
                    <a:pt x="17" y="95"/>
                    <a:pt x="7" y="136"/>
                  </a:cubicBezTo>
                  <a:cubicBezTo>
                    <a:pt x="5" y="142"/>
                    <a:pt x="8" y="147"/>
                    <a:pt x="13" y="151"/>
                  </a:cubicBezTo>
                  <a:cubicBezTo>
                    <a:pt x="16" y="154"/>
                    <a:pt x="20" y="154"/>
                    <a:pt x="24" y="155"/>
                  </a:cubicBezTo>
                  <a:cubicBezTo>
                    <a:pt x="33" y="157"/>
                    <a:pt x="41" y="152"/>
                    <a:pt x="43" y="143"/>
                  </a:cubicBezTo>
                  <a:cubicBezTo>
                    <a:pt x="49" y="120"/>
                    <a:pt x="55" y="97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1"/>
                    <a:pt x="65" y="72"/>
                    <a:pt x="65" y="75"/>
                  </a:cubicBezTo>
                  <a:cubicBezTo>
                    <a:pt x="59" y="98"/>
                    <a:pt x="53" y="122"/>
                    <a:pt x="47" y="145"/>
                  </a:cubicBezTo>
                  <a:cubicBezTo>
                    <a:pt x="45" y="153"/>
                    <a:pt x="39" y="159"/>
                    <a:pt x="31" y="160"/>
                  </a:cubicBezTo>
                  <a:cubicBezTo>
                    <a:pt x="25" y="161"/>
                    <a:pt x="19" y="159"/>
                    <a:pt x="13" y="156"/>
                  </a:cubicBezTo>
                  <a:cubicBezTo>
                    <a:pt x="6" y="153"/>
                    <a:pt x="0" y="144"/>
                    <a:pt x="3" y="134"/>
                  </a:cubicBezTo>
                  <a:cubicBezTo>
                    <a:pt x="8" y="114"/>
                    <a:pt x="13" y="94"/>
                    <a:pt x="18" y="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60"/>
            <p:cNvSpPr/>
            <p:nvPr/>
          </p:nvSpPr>
          <p:spPr>
            <a:xfrm rot="-3765839">
              <a:off x="5550577" y="2823000"/>
              <a:ext cx="197729" cy="449225"/>
            </a:xfrm>
            <a:custGeom>
              <a:avLst/>
              <a:gdLst/>
              <a:ahLst/>
              <a:cxnLst/>
              <a:rect l="l" t="t" r="r" b="b"/>
              <a:pathLst>
                <a:path w="71" h="161" extrusionOk="0">
                  <a:moveTo>
                    <a:pt x="18" y="74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5" y="5"/>
                    <a:pt x="41" y="0"/>
                    <a:pt x="49" y="1"/>
                  </a:cubicBezTo>
                  <a:cubicBezTo>
                    <a:pt x="53" y="1"/>
                    <a:pt x="56" y="2"/>
                    <a:pt x="60" y="3"/>
                  </a:cubicBezTo>
                  <a:cubicBezTo>
                    <a:pt x="65" y="4"/>
                    <a:pt x="69" y="8"/>
                    <a:pt x="70" y="13"/>
                  </a:cubicBezTo>
                  <a:cubicBezTo>
                    <a:pt x="71" y="16"/>
                    <a:pt x="71" y="19"/>
                    <a:pt x="70" y="22"/>
                  </a:cubicBezTo>
                  <a:cubicBezTo>
                    <a:pt x="62" y="54"/>
                    <a:pt x="54" y="87"/>
                    <a:pt x="45" y="120"/>
                  </a:cubicBezTo>
                  <a:cubicBezTo>
                    <a:pt x="45" y="121"/>
                    <a:pt x="45" y="122"/>
                    <a:pt x="44" y="124"/>
                  </a:cubicBezTo>
                  <a:cubicBezTo>
                    <a:pt x="41" y="129"/>
                    <a:pt x="36" y="133"/>
                    <a:pt x="30" y="132"/>
                  </a:cubicBezTo>
                  <a:cubicBezTo>
                    <a:pt x="23" y="132"/>
                    <a:pt x="18" y="128"/>
                    <a:pt x="16" y="121"/>
                  </a:cubicBezTo>
                  <a:cubicBezTo>
                    <a:pt x="16" y="119"/>
                    <a:pt x="16" y="115"/>
                    <a:pt x="16" y="113"/>
                  </a:cubicBezTo>
                  <a:cubicBezTo>
                    <a:pt x="19" y="103"/>
                    <a:pt x="21" y="93"/>
                    <a:pt x="24" y="84"/>
                  </a:cubicBezTo>
                  <a:cubicBezTo>
                    <a:pt x="25" y="80"/>
                    <a:pt x="26" y="76"/>
                    <a:pt x="27" y="72"/>
                  </a:cubicBezTo>
                  <a:cubicBezTo>
                    <a:pt x="28" y="69"/>
                    <a:pt x="31" y="71"/>
                    <a:pt x="31" y="73"/>
                  </a:cubicBezTo>
                  <a:cubicBezTo>
                    <a:pt x="31" y="73"/>
                    <a:pt x="31" y="74"/>
                    <a:pt x="31" y="74"/>
                  </a:cubicBezTo>
                  <a:cubicBezTo>
                    <a:pt x="27" y="88"/>
                    <a:pt x="24" y="101"/>
                    <a:pt x="21" y="114"/>
                  </a:cubicBezTo>
                  <a:cubicBezTo>
                    <a:pt x="19" y="120"/>
                    <a:pt x="22" y="125"/>
                    <a:pt x="26" y="127"/>
                  </a:cubicBezTo>
                  <a:cubicBezTo>
                    <a:pt x="32" y="129"/>
                    <a:pt x="37" y="127"/>
                    <a:pt x="40" y="122"/>
                  </a:cubicBezTo>
                  <a:cubicBezTo>
                    <a:pt x="40" y="121"/>
                    <a:pt x="41" y="119"/>
                    <a:pt x="41" y="118"/>
                  </a:cubicBezTo>
                  <a:cubicBezTo>
                    <a:pt x="49" y="86"/>
                    <a:pt x="57" y="54"/>
                    <a:pt x="65" y="22"/>
                  </a:cubicBezTo>
                  <a:cubicBezTo>
                    <a:pt x="66" y="21"/>
                    <a:pt x="66" y="20"/>
                    <a:pt x="66" y="20"/>
                  </a:cubicBezTo>
                  <a:cubicBezTo>
                    <a:pt x="67" y="15"/>
                    <a:pt x="65" y="10"/>
                    <a:pt x="61" y="8"/>
                  </a:cubicBezTo>
                  <a:cubicBezTo>
                    <a:pt x="56" y="6"/>
                    <a:pt x="52" y="5"/>
                    <a:pt x="47" y="5"/>
                  </a:cubicBezTo>
                  <a:cubicBezTo>
                    <a:pt x="42" y="6"/>
                    <a:pt x="39" y="9"/>
                    <a:pt x="38" y="14"/>
                  </a:cubicBezTo>
                  <a:cubicBezTo>
                    <a:pt x="27" y="54"/>
                    <a:pt x="17" y="95"/>
                    <a:pt x="7" y="136"/>
                  </a:cubicBezTo>
                  <a:cubicBezTo>
                    <a:pt x="5" y="142"/>
                    <a:pt x="8" y="147"/>
                    <a:pt x="13" y="151"/>
                  </a:cubicBezTo>
                  <a:cubicBezTo>
                    <a:pt x="16" y="154"/>
                    <a:pt x="20" y="154"/>
                    <a:pt x="24" y="155"/>
                  </a:cubicBezTo>
                  <a:cubicBezTo>
                    <a:pt x="33" y="157"/>
                    <a:pt x="41" y="152"/>
                    <a:pt x="43" y="143"/>
                  </a:cubicBezTo>
                  <a:cubicBezTo>
                    <a:pt x="49" y="120"/>
                    <a:pt x="55" y="97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1"/>
                    <a:pt x="65" y="72"/>
                    <a:pt x="65" y="75"/>
                  </a:cubicBezTo>
                  <a:cubicBezTo>
                    <a:pt x="59" y="98"/>
                    <a:pt x="53" y="122"/>
                    <a:pt x="47" y="145"/>
                  </a:cubicBezTo>
                  <a:cubicBezTo>
                    <a:pt x="45" y="153"/>
                    <a:pt x="39" y="159"/>
                    <a:pt x="31" y="160"/>
                  </a:cubicBezTo>
                  <a:cubicBezTo>
                    <a:pt x="25" y="161"/>
                    <a:pt x="19" y="159"/>
                    <a:pt x="13" y="156"/>
                  </a:cubicBezTo>
                  <a:cubicBezTo>
                    <a:pt x="6" y="153"/>
                    <a:pt x="0" y="144"/>
                    <a:pt x="3" y="134"/>
                  </a:cubicBezTo>
                  <a:cubicBezTo>
                    <a:pt x="8" y="114"/>
                    <a:pt x="13" y="94"/>
                    <a:pt x="18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4" name="Google Shape;504;p60"/>
            <p:cNvGrpSpPr/>
            <p:nvPr/>
          </p:nvGrpSpPr>
          <p:grpSpPr>
            <a:xfrm rot="-10580157">
              <a:off x="5523889" y="1118943"/>
              <a:ext cx="363973" cy="216195"/>
              <a:chOff x="6191763" y="4215150"/>
              <a:chExt cx="261938" cy="155576"/>
            </a:xfrm>
          </p:grpSpPr>
          <p:sp>
            <p:nvSpPr>
              <p:cNvPr id="505" name="Google Shape;505;p60"/>
              <p:cNvSpPr/>
              <p:nvPr/>
            </p:nvSpPr>
            <p:spPr>
              <a:xfrm>
                <a:off x="6302888" y="4215150"/>
                <a:ext cx="150813" cy="93663"/>
              </a:xfrm>
              <a:custGeom>
                <a:avLst/>
                <a:gdLst/>
                <a:ahLst/>
                <a:cxnLst/>
                <a:rect l="l" t="t" r="r" b="b"/>
                <a:pathLst>
                  <a:path w="95" h="59" extrusionOk="0">
                    <a:moveTo>
                      <a:pt x="95" y="0"/>
                    </a:moveTo>
                    <a:lnTo>
                      <a:pt x="56" y="30"/>
                    </a:lnTo>
                    <a:lnTo>
                      <a:pt x="16" y="59"/>
                    </a:lnTo>
                    <a:lnTo>
                      <a:pt x="8" y="44"/>
                    </a:lnTo>
                    <a:lnTo>
                      <a:pt x="0" y="28"/>
                    </a:lnTo>
                    <a:lnTo>
                      <a:pt x="47" y="15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60"/>
              <p:cNvSpPr/>
              <p:nvPr/>
            </p:nvSpPr>
            <p:spPr>
              <a:xfrm>
                <a:off x="6191763" y="4232613"/>
                <a:ext cx="160338" cy="138113"/>
              </a:xfrm>
              <a:custGeom>
                <a:avLst/>
                <a:gdLst/>
                <a:ahLst/>
                <a:cxnLst/>
                <a:rect l="l" t="t" r="r" b="b"/>
                <a:pathLst>
                  <a:path w="62" h="53" extrusionOk="0">
                    <a:moveTo>
                      <a:pt x="33" y="15"/>
                    </a:moveTo>
                    <a:cubicBezTo>
                      <a:pt x="13" y="27"/>
                      <a:pt x="13" y="27"/>
                      <a:pt x="13" y="27"/>
                    </a:cubicBezTo>
                    <a:cubicBezTo>
                      <a:pt x="11" y="25"/>
                      <a:pt x="8" y="24"/>
                      <a:pt x="5" y="25"/>
                    </a:cubicBezTo>
                    <a:cubicBezTo>
                      <a:pt x="1" y="27"/>
                      <a:pt x="0" y="31"/>
                      <a:pt x="2" y="34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10" y="51"/>
                      <a:pt x="14" y="53"/>
                      <a:pt x="18" y="51"/>
                    </a:cubicBezTo>
                    <a:cubicBezTo>
                      <a:pt x="21" y="50"/>
                      <a:pt x="22" y="46"/>
                      <a:pt x="21" y="43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5" y="39"/>
                      <a:pt x="51" y="41"/>
                      <a:pt x="55" y="38"/>
                    </a:cubicBezTo>
                    <a:cubicBezTo>
                      <a:pt x="60" y="36"/>
                      <a:pt x="62" y="30"/>
                      <a:pt x="60" y="2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8" y="2"/>
                      <a:pt x="42" y="0"/>
                      <a:pt x="37" y="3"/>
                    </a:cubicBezTo>
                    <a:cubicBezTo>
                      <a:pt x="33" y="5"/>
                      <a:pt x="31" y="10"/>
                      <a:pt x="33" y="1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375" y="219125"/>
            <a:ext cx="8702828" cy="47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50"/>
          <p:cNvSpPr txBox="1">
            <a:spLocks noGrp="1"/>
          </p:cNvSpPr>
          <p:nvPr>
            <p:ph type="title"/>
          </p:nvPr>
        </p:nvSpPr>
        <p:spPr>
          <a:xfrm>
            <a:off x="2579700" y="2628550"/>
            <a:ext cx="39846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00" b="0"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50"/>
          <p:cNvSpPr txBox="1">
            <a:spLocks noGrp="1"/>
          </p:cNvSpPr>
          <p:nvPr>
            <p:ph type="title" idx="2"/>
          </p:nvPr>
        </p:nvSpPr>
        <p:spPr>
          <a:xfrm>
            <a:off x="3937800" y="1923549"/>
            <a:ext cx="12684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000" b="0"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6" name="Google Shape;16;p50"/>
          <p:cNvSpPr txBox="1">
            <a:spLocks noGrp="1"/>
          </p:cNvSpPr>
          <p:nvPr>
            <p:ph type="subTitle" idx="1"/>
          </p:nvPr>
        </p:nvSpPr>
        <p:spPr>
          <a:xfrm>
            <a:off x="2579700" y="3245650"/>
            <a:ext cx="39846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375" y="219125"/>
            <a:ext cx="8702828" cy="47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1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0" name="Google Shape;20;p51"/>
          <p:cNvGrpSpPr/>
          <p:nvPr/>
        </p:nvGrpSpPr>
        <p:grpSpPr>
          <a:xfrm>
            <a:off x="-72322" y="-631585"/>
            <a:ext cx="9493685" cy="5958438"/>
            <a:chOff x="-72322" y="-631585"/>
            <a:chExt cx="9493685" cy="5958438"/>
          </a:xfrm>
        </p:grpSpPr>
        <p:grpSp>
          <p:nvGrpSpPr>
            <p:cNvPr id="21" name="Google Shape;21;p51"/>
            <p:cNvGrpSpPr/>
            <p:nvPr/>
          </p:nvGrpSpPr>
          <p:grpSpPr>
            <a:xfrm rot="-1767078">
              <a:off x="8576647" y="1050491"/>
              <a:ext cx="698504" cy="778325"/>
              <a:chOff x="5431538" y="3074425"/>
              <a:chExt cx="485775" cy="541338"/>
            </a:xfrm>
          </p:grpSpPr>
          <p:sp>
            <p:nvSpPr>
              <p:cNvPr id="22" name="Google Shape;22;p51"/>
              <p:cNvSpPr/>
              <p:nvPr/>
            </p:nvSpPr>
            <p:spPr>
              <a:xfrm>
                <a:off x="5431538" y="3074425"/>
                <a:ext cx="485775" cy="541338"/>
              </a:xfrm>
              <a:custGeom>
                <a:avLst/>
                <a:gdLst/>
                <a:ahLst/>
                <a:cxnLst/>
                <a:rect l="l" t="t" r="r" b="b"/>
                <a:pathLst>
                  <a:path w="187" h="208" extrusionOk="0">
                    <a:moveTo>
                      <a:pt x="187" y="99"/>
                    </a:moveTo>
                    <a:cubicBezTo>
                      <a:pt x="147" y="0"/>
                      <a:pt x="147" y="0"/>
                      <a:pt x="147" y="0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60" y="208"/>
                      <a:pt x="60" y="208"/>
                      <a:pt x="60" y="208"/>
                    </a:cubicBezTo>
                    <a:cubicBezTo>
                      <a:pt x="158" y="168"/>
                      <a:pt x="158" y="168"/>
                      <a:pt x="158" y="168"/>
                    </a:cubicBezTo>
                    <a:cubicBezTo>
                      <a:pt x="158" y="168"/>
                      <a:pt x="186" y="103"/>
                      <a:pt x="187" y="9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51"/>
              <p:cNvSpPr/>
              <p:nvPr/>
            </p:nvSpPr>
            <p:spPr>
              <a:xfrm>
                <a:off x="5480750" y="3134750"/>
                <a:ext cx="319088" cy="141288"/>
              </a:xfrm>
              <a:custGeom>
                <a:avLst/>
                <a:gdLst/>
                <a:ahLst/>
                <a:cxnLst/>
                <a:rect l="l" t="t" r="r" b="b"/>
                <a:pathLst>
                  <a:path w="123" h="54" extrusionOk="0">
                    <a:moveTo>
                      <a:pt x="3" y="54"/>
                    </a:moveTo>
                    <a:cubicBezTo>
                      <a:pt x="2" y="54"/>
                      <a:pt x="1" y="53"/>
                      <a:pt x="1" y="52"/>
                    </a:cubicBezTo>
                    <a:cubicBezTo>
                      <a:pt x="0" y="51"/>
                      <a:pt x="1" y="49"/>
                      <a:pt x="2" y="49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21" y="0"/>
                      <a:pt x="122" y="1"/>
                      <a:pt x="123" y="3"/>
                    </a:cubicBezTo>
                    <a:cubicBezTo>
                      <a:pt x="123" y="4"/>
                      <a:pt x="123" y="6"/>
                      <a:pt x="121" y="6"/>
                    </a:cubicBezTo>
                    <a:cubicBezTo>
                      <a:pt x="4" y="54"/>
                      <a:pt x="4" y="54"/>
                      <a:pt x="4" y="54"/>
                    </a:cubicBezTo>
                    <a:lnTo>
                      <a:pt x="3" y="5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51"/>
              <p:cNvSpPr/>
              <p:nvPr/>
            </p:nvSpPr>
            <p:spPr>
              <a:xfrm>
                <a:off x="5501388" y="3195075"/>
                <a:ext cx="322263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54" extrusionOk="0">
                    <a:moveTo>
                      <a:pt x="3" y="54"/>
                    </a:moveTo>
                    <a:cubicBezTo>
                      <a:pt x="2" y="54"/>
                      <a:pt x="1" y="53"/>
                      <a:pt x="1" y="52"/>
                    </a:cubicBezTo>
                    <a:cubicBezTo>
                      <a:pt x="0" y="51"/>
                      <a:pt x="1" y="49"/>
                      <a:pt x="2" y="48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121" y="0"/>
                      <a:pt x="123" y="1"/>
                      <a:pt x="123" y="2"/>
                    </a:cubicBezTo>
                    <a:cubicBezTo>
                      <a:pt x="124" y="4"/>
                      <a:pt x="123" y="5"/>
                      <a:pt x="122" y="6"/>
                    </a:cubicBezTo>
                    <a:cubicBezTo>
                      <a:pt x="4" y="53"/>
                      <a:pt x="4" y="53"/>
                      <a:pt x="4" y="53"/>
                    </a:cubicBezTo>
                    <a:lnTo>
                      <a:pt x="3" y="5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51"/>
              <p:cNvSpPr/>
              <p:nvPr/>
            </p:nvSpPr>
            <p:spPr>
              <a:xfrm>
                <a:off x="5526788" y="3253813"/>
                <a:ext cx="322263" cy="13811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53" extrusionOk="0">
                    <a:moveTo>
                      <a:pt x="3" y="53"/>
                    </a:moveTo>
                    <a:cubicBezTo>
                      <a:pt x="2" y="53"/>
                      <a:pt x="1" y="53"/>
                      <a:pt x="1" y="52"/>
                    </a:cubicBezTo>
                    <a:cubicBezTo>
                      <a:pt x="0" y="50"/>
                      <a:pt x="1" y="49"/>
                      <a:pt x="2" y="48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1" y="0"/>
                      <a:pt x="122" y="0"/>
                      <a:pt x="123" y="2"/>
                    </a:cubicBezTo>
                    <a:cubicBezTo>
                      <a:pt x="124" y="3"/>
                      <a:pt x="123" y="5"/>
                      <a:pt x="122" y="5"/>
                    </a:cubicBezTo>
                    <a:cubicBezTo>
                      <a:pt x="4" y="53"/>
                      <a:pt x="4" y="53"/>
                      <a:pt x="4" y="53"/>
                    </a:cubicBezTo>
                    <a:lnTo>
                      <a:pt x="3" y="5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51"/>
              <p:cNvSpPr/>
              <p:nvPr/>
            </p:nvSpPr>
            <p:spPr>
              <a:xfrm>
                <a:off x="5553775" y="3314138"/>
                <a:ext cx="319088" cy="141288"/>
              </a:xfrm>
              <a:custGeom>
                <a:avLst/>
                <a:gdLst/>
                <a:ahLst/>
                <a:cxnLst/>
                <a:rect l="l" t="t" r="r" b="b"/>
                <a:pathLst>
                  <a:path w="123" h="54" extrusionOk="0">
                    <a:moveTo>
                      <a:pt x="3" y="54"/>
                    </a:moveTo>
                    <a:cubicBezTo>
                      <a:pt x="2" y="54"/>
                      <a:pt x="1" y="53"/>
                      <a:pt x="0" y="52"/>
                    </a:cubicBezTo>
                    <a:cubicBezTo>
                      <a:pt x="0" y="51"/>
                      <a:pt x="0" y="49"/>
                      <a:pt x="2" y="49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20" y="0"/>
                      <a:pt x="122" y="1"/>
                      <a:pt x="123" y="2"/>
                    </a:cubicBezTo>
                    <a:cubicBezTo>
                      <a:pt x="123" y="4"/>
                      <a:pt x="122" y="5"/>
                      <a:pt x="121" y="6"/>
                    </a:cubicBezTo>
                    <a:cubicBezTo>
                      <a:pt x="4" y="54"/>
                      <a:pt x="4" y="54"/>
                      <a:pt x="4" y="54"/>
                    </a:cubicBezTo>
                    <a:lnTo>
                      <a:pt x="3" y="5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51"/>
              <p:cNvSpPr/>
              <p:nvPr/>
            </p:nvSpPr>
            <p:spPr>
              <a:xfrm>
                <a:off x="5579175" y="3420500"/>
                <a:ext cx="217488" cy="100013"/>
              </a:xfrm>
              <a:custGeom>
                <a:avLst/>
                <a:gdLst/>
                <a:ahLst/>
                <a:cxnLst/>
                <a:rect l="l" t="t" r="r" b="b"/>
                <a:pathLst>
                  <a:path w="84" h="38" extrusionOk="0">
                    <a:moveTo>
                      <a:pt x="3" y="38"/>
                    </a:moveTo>
                    <a:cubicBezTo>
                      <a:pt x="2" y="38"/>
                      <a:pt x="1" y="37"/>
                      <a:pt x="1" y="36"/>
                    </a:cubicBezTo>
                    <a:cubicBezTo>
                      <a:pt x="0" y="34"/>
                      <a:pt x="1" y="33"/>
                      <a:pt x="2" y="32"/>
                    </a:cubicBezTo>
                    <a:cubicBezTo>
                      <a:pt x="80" y="1"/>
                      <a:pt x="80" y="1"/>
                      <a:pt x="80" y="1"/>
                    </a:cubicBezTo>
                    <a:cubicBezTo>
                      <a:pt x="81" y="0"/>
                      <a:pt x="83" y="1"/>
                      <a:pt x="83" y="2"/>
                    </a:cubicBezTo>
                    <a:cubicBezTo>
                      <a:pt x="84" y="4"/>
                      <a:pt x="83" y="5"/>
                      <a:pt x="82" y="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3" y="38"/>
                      <a:pt x="3" y="38"/>
                      <a:pt x="3" y="38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51"/>
              <p:cNvSpPr/>
              <p:nvPr/>
            </p:nvSpPr>
            <p:spPr>
              <a:xfrm>
                <a:off x="5790313" y="3333188"/>
                <a:ext cx="127000" cy="179388"/>
              </a:xfrm>
              <a:custGeom>
                <a:avLst/>
                <a:gdLst/>
                <a:ahLst/>
                <a:cxnLst/>
                <a:rect l="l" t="t" r="r" b="b"/>
                <a:pathLst>
                  <a:path w="49" h="69" extrusionOk="0">
                    <a:moveTo>
                      <a:pt x="49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49" y="0"/>
                      <a:pt x="49" y="0"/>
                      <a:pt x="49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" name="Google Shape;29;p51"/>
            <p:cNvGrpSpPr/>
            <p:nvPr/>
          </p:nvGrpSpPr>
          <p:grpSpPr>
            <a:xfrm rot="7972933">
              <a:off x="8138097" y="-352556"/>
              <a:ext cx="1144405" cy="877948"/>
              <a:chOff x="6729413" y="2840263"/>
              <a:chExt cx="742950" cy="569913"/>
            </a:xfrm>
          </p:grpSpPr>
          <p:sp>
            <p:nvSpPr>
              <p:cNvPr id="30" name="Google Shape;30;p51"/>
              <p:cNvSpPr/>
              <p:nvPr/>
            </p:nvSpPr>
            <p:spPr>
              <a:xfrm>
                <a:off x="7326313" y="2840263"/>
                <a:ext cx="146050" cy="122238"/>
              </a:xfrm>
              <a:custGeom>
                <a:avLst/>
                <a:gdLst/>
                <a:ahLst/>
                <a:cxnLst/>
                <a:rect l="l" t="t" r="r" b="b"/>
                <a:pathLst>
                  <a:path w="56" h="47" extrusionOk="0">
                    <a:moveTo>
                      <a:pt x="41" y="2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0"/>
                      <a:pt x="27" y="38"/>
                      <a:pt x="28" y="37"/>
                    </a:cubicBezTo>
                    <a:lnTo>
                      <a:pt x="41" y="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51"/>
              <p:cNvSpPr/>
              <p:nvPr/>
            </p:nvSpPr>
            <p:spPr>
              <a:xfrm>
                <a:off x="7423150" y="2840263"/>
                <a:ext cx="49213" cy="33338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0" y="13"/>
                    </a:moveTo>
                    <a:lnTo>
                      <a:pt x="16" y="21"/>
                    </a:lnTo>
                    <a:lnTo>
                      <a:pt x="31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51"/>
              <p:cNvSpPr/>
              <p:nvPr/>
            </p:nvSpPr>
            <p:spPr>
              <a:xfrm>
                <a:off x="6835775" y="2892650"/>
                <a:ext cx="525463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55" extrusionOk="0">
                    <a:moveTo>
                      <a:pt x="5" y="155"/>
                    </a:moveTo>
                    <a:cubicBezTo>
                      <a:pt x="0" y="148"/>
                      <a:pt x="0" y="148"/>
                      <a:pt x="0" y="148"/>
                    </a:cubicBezTo>
                    <a:cubicBezTo>
                      <a:pt x="195" y="2"/>
                      <a:pt x="195" y="2"/>
                      <a:pt x="195" y="2"/>
                    </a:cubicBezTo>
                    <a:cubicBezTo>
                      <a:pt x="197" y="0"/>
                      <a:pt x="199" y="1"/>
                      <a:pt x="201" y="3"/>
                    </a:cubicBezTo>
                    <a:cubicBezTo>
                      <a:pt x="202" y="5"/>
                      <a:pt x="202" y="7"/>
                      <a:pt x="200" y="9"/>
                    </a:cubicBezTo>
                    <a:lnTo>
                      <a:pt x="5" y="15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51"/>
              <p:cNvSpPr/>
              <p:nvPr/>
            </p:nvSpPr>
            <p:spPr>
              <a:xfrm>
                <a:off x="6861175" y="2929163"/>
                <a:ext cx="528638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55" extrusionOk="0">
                    <a:moveTo>
                      <a:pt x="5" y="155"/>
                    </a:moveTo>
                    <a:cubicBezTo>
                      <a:pt x="0" y="148"/>
                      <a:pt x="0" y="148"/>
                      <a:pt x="0" y="148"/>
                    </a:cubicBezTo>
                    <a:cubicBezTo>
                      <a:pt x="195" y="2"/>
                      <a:pt x="195" y="2"/>
                      <a:pt x="195" y="2"/>
                    </a:cubicBezTo>
                    <a:cubicBezTo>
                      <a:pt x="197" y="0"/>
                      <a:pt x="200" y="1"/>
                      <a:pt x="201" y="3"/>
                    </a:cubicBezTo>
                    <a:cubicBezTo>
                      <a:pt x="203" y="5"/>
                      <a:pt x="202" y="7"/>
                      <a:pt x="200" y="9"/>
                    </a:cubicBezTo>
                    <a:lnTo>
                      <a:pt x="5" y="15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51"/>
              <p:cNvSpPr/>
              <p:nvPr/>
            </p:nvSpPr>
            <p:spPr>
              <a:xfrm>
                <a:off x="6845300" y="2910113"/>
                <a:ext cx="53181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156" extrusionOk="0">
                    <a:moveTo>
                      <a:pt x="7" y="156"/>
                    </a:moveTo>
                    <a:cubicBezTo>
                      <a:pt x="0" y="147"/>
                      <a:pt x="0" y="147"/>
                      <a:pt x="0" y="147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6" y="0"/>
                      <a:pt x="200" y="0"/>
                      <a:pt x="202" y="3"/>
                    </a:cubicBezTo>
                    <a:cubicBezTo>
                      <a:pt x="204" y="5"/>
                      <a:pt x="203" y="9"/>
                      <a:pt x="201" y="11"/>
                    </a:cubicBezTo>
                    <a:lnTo>
                      <a:pt x="7" y="1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51"/>
              <p:cNvSpPr/>
              <p:nvPr/>
            </p:nvSpPr>
            <p:spPr>
              <a:xfrm>
                <a:off x="6781800" y="3303813"/>
                <a:ext cx="920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58" h="52" extrusionOk="0">
                    <a:moveTo>
                      <a:pt x="13" y="52"/>
                    </a:moveTo>
                    <a:lnTo>
                      <a:pt x="0" y="34"/>
                    </a:lnTo>
                    <a:lnTo>
                      <a:pt x="47" y="0"/>
                    </a:lnTo>
                    <a:lnTo>
                      <a:pt x="58" y="18"/>
                    </a:lnTo>
                    <a:lnTo>
                      <a:pt x="13" y="52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51"/>
              <p:cNvSpPr/>
              <p:nvPr/>
            </p:nvSpPr>
            <p:spPr>
              <a:xfrm>
                <a:off x="6729413" y="3332388"/>
                <a:ext cx="73025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28" h="30" extrusionOk="0">
                    <a:moveTo>
                      <a:pt x="13" y="28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11"/>
                      <a:pt x="1" y="9"/>
                      <a:pt x="2" y="8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6" y="30"/>
                      <a:pt x="14" y="29"/>
                      <a:pt x="13" y="2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51"/>
              <p:cNvSpPr/>
              <p:nvPr/>
            </p:nvSpPr>
            <p:spPr>
              <a:xfrm>
                <a:off x="6767513" y="321015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EC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51"/>
              <p:cNvSpPr/>
              <p:nvPr/>
            </p:nvSpPr>
            <p:spPr>
              <a:xfrm>
                <a:off x="6762750" y="3276825"/>
                <a:ext cx="111125" cy="109538"/>
              </a:xfrm>
              <a:custGeom>
                <a:avLst/>
                <a:gdLst/>
                <a:ahLst/>
                <a:cxnLst/>
                <a:rect l="l" t="t" r="r" b="b"/>
                <a:pathLst>
                  <a:path w="70" h="69" extrusionOk="0">
                    <a:moveTo>
                      <a:pt x="25" y="69"/>
                    </a:moveTo>
                    <a:lnTo>
                      <a:pt x="0" y="35"/>
                    </a:lnTo>
                    <a:lnTo>
                      <a:pt x="46" y="0"/>
                    </a:lnTo>
                    <a:lnTo>
                      <a:pt x="70" y="35"/>
                    </a:lnTo>
                    <a:lnTo>
                      <a:pt x="25" y="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" name="Google Shape;39;p51"/>
            <p:cNvSpPr/>
            <p:nvPr/>
          </p:nvSpPr>
          <p:spPr>
            <a:xfrm>
              <a:off x="1174690" y="4607088"/>
              <a:ext cx="197729" cy="449225"/>
            </a:xfrm>
            <a:custGeom>
              <a:avLst/>
              <a:gdLst/>
              <a:ahLst/>
              <a:cxnLst/>
              <a:rect l="l" t="t" r="r" b="b"/>
              <a:pathLst>
                <a:path w="71" h="161" extrusionOk="0">
                  <a:moveTo>
                    <a:pt x="18" y="74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5" y="5"/>
                    <a:pt x="41" y="0"/>
                    <a:pt x="49" y="1"/>
                  </a:cubicBezTo>
                  <a:cubicBezTo>
                    <a:pt x="53" y="1"/>
                    <a:pt x="56" y="2"/>
                    <a:pt x="60" y="3"/>
                  </a:cubicBezTo>
                  <a:cubicBezTo>
                    <a:pt x="65" y="4"/>
                    <a:pt x="69" y="8"/>
                    <a:pt x="70" y="13"/>
                  </a:cubicBezTo>
                  <a:cubicBezTo>
                    <a:pt x="71" y="16"/>
                    <a:pt x="71" y="19"/>
                    <a:pt x="70" y="22"/>
                  </a:cubicBezTo>
                  <a:cubicBezTo>
                    <a:pt x="62" y="54"/>
                    <a:pt x="54" y="87"/>
                    <a:pt x="45" y="120"/>
                  </a:cubicBezTo>
                  <a:cubicBezTo>
                    <a:pt x="45" y="121"/>
                    <a:pt x="45" y="122"/>
                    <a:pt x="44" y="124"/>
                  </a:cubicBezTo>
                  <a:cubicBezTo>
                    <a:pt x="41" y="129"/>
                    <a:pt x="36" y="133"/>
                    <a:pt x="30" y="132"/>
                  </a:cubicBezTo>
                  <a:cubicBezTo>
                    <a:pt x="23" y="132"/>
                    <a:pt x="18" y="128"/>
                    <a:pt x="16" y="121"/>
                  </a:cubicBezTo>
                  <a:cubicBezTo>
                    <a:pt x="16" y="119"/>
                    <a:pt x="16" y="115"/>
                    <a:pt x="16" y="113"/>
                  </a:cubicBezTo>
                  <a:cubicBezTo>
                    <a:pt x="19" y="103"/>
                    <a:pt x="21" y="93"/>
                    <a:pt x="24" y="84"/>
                  </a:cubicBezTo>
                  <a:cubicBezTo>
                    <a:pt x="25" y="80"/>
                    <a:pt x="26" y="76"/>
                    <a:pt x="27" y="72"/>
                  </a:cubicBezTo>
                  <a:cubicBezTo>
                    <a:pt x="28" y="69"/>
                    <a:pt x="31" y="71"/>
                    <a:pt x="31" y="73"/>
                  </a:cubicBezTo>
                  <a:cubicBezTo>
                    <a:pt x="31" y="73"/>
                    <a:pt x="31" y="74"/>
                    <a:pt x="31" y="74"/>
                  </a:cubicBezTo>
                  <a:cubicBezTo>
                    <a:pt x="27" y="88"/>
                    <a:pt x="24" y="101"/>
                    <a:pt x="21" y="114"/>
                  </a:cubicBezTo>
                  <a:cubicBezTo>
                    <a:pt x="19" y="120"/>
                    <a:pt x="22" y="125"/>
                    <a:pt x="26" y="127"/>
                  </a:cubicBezTo>
                  <a:cubicBezTo>
                    <a:pt x="32" y="129"/>
                    <a:pt x="37" y="127"/>
                    <a:pt x="40" y="122"/>
                  </a:cubicBezTo>
                  <a:cubicBezTo>
                    <a:pt x="40" y="121"/>
                    <a:pt x="41" y="119"/>
                    <a:pt x="41" y="118"/>
                  </a:cubicBezTo>
                  <a:cubicBezTo>
                    <a:pt x="49" y="86"/>
                    <a:pt x="57" y="54"/>
                    <a:pt x="65" y="22"/>
                  </a:cubicBezTo>
                  <a:cubicBezTo>
                    <a:pt x="66" y="21"/>
                    <a:pt x="66" y="20"/>
                    <a:pt x="66" y="20"/>
                  </a:cubicBezTo>
                  <a:cubicBezTo>
                    <a:pt x="67" y="15"/>
                    <a:pt x="65" y="10"/>
                    <a:pt x="61" y="8"/>
                  </a:cubicBezTo>
                  <a:cubicBezTo>
                    <a:pt x="56" y="6"/>
                    <a:pt x="52" y="5"/>
                    <a:pt x="47" y="5"/>
                  </a:cubicBezTo>
                  <a:cubicBezTo>
                    <a:pt x="42" y="6"/>
                    <a:pt x="39" y="9"/>
                    <a:pt x="38" y="14"/>
                  </a:cubicBezTo>
                  <a:cubicBezTo>
                    <a:pt x="27" y="54"/>
                    <a:pt x="17" y="95"/>
                    <a:pt x="7" y="136"/>
                  </a:cubicBezTo>
                  <a:cubicBezTo>
                    <a:pt x="5" y="142"/>
                    <a:pt x="8" y="147"/>
                    <a:pt x="13" y="151"/>
                  </a:cubicBezTo>
                  <a:cubicBezTo>
                    <a:pt x="16" y="154"/>
                    <a:pt x="20" y="154"/>
                    <a:pt x="24" y="155"/>
                  </a:cubicBezTo>
                  <a:cubicBezTo>
                    <a:pt x="33" y="157"/>
                    <a:pt x="41" y="152"/>
                    <a:pt x="43" y="143"/>
                  </a:cubicBezTo>
                  <a:cubicBezTo>
                    <a:pt x="49" y="120"/>
                    <a:pt x="55" y="97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1"/>
                    <a:pt x="65" y="72"/>
                    <a:pt x="65" y="75"/>
                  </a:cubicBezTo>
                  <a:cubicBezTo>
                    <a:pt x="59" y="98"/>
                    <a:pt x="53" y="122"/>
                    <a:pt x="47" y="145"/>
                  </a:cubicBezTo>
                  <a:cubicBezTo>
                    <a:pt x="45" y="153"/>
                    <a:pt x="39" y="159"/>
                    <a:pt x="31" y="160"/>
                  </a:cubicBezTo>
                  <a:cubicBezTo>
                    <a:pt x="25" y="161"/>
                    <a:pt x="19" y="159"/>
                    <a:pt x="13" y="156"/>
                  </a:cubicBezTo>
                  <a:cubicBezTo>
                    <a:pt x="6" y="153"/>
                    <a:pt x="0" y="144"/>
                    <a:pt x="3" y="134"/>
                  </a:cubicBezTo>
                  <a:cubicBezTo>
                    <a:pt x="8" y="114"/>
                    <a:pt x="13" y="94"/>
                    <a:pt x="18" y="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" name="Google Shape;40;p51"/>
            <p:cNvGrpSpPr/>
            <p:nvPr/>
          </p:nvGrpSpPr>
          <p:grpSpPr>
            <a:xfrm>
              <a:off x="351008" y="4813545"/>
              <a:ext cx="724435" cy="513308"/>
              <a:chOff x="6180688" y="2320538"/>
              <a:chExt cx="1149350" cy="814387"/>
            </a:xfrm>
          </p:grpSpPr>
          <p:sp>
            <p:nvSpPr>
              <p:cNvPr id="41" name="Google Shape;41;p51"/>
              <p:cNvSpPr/>
              <p:nvPr/>
            </p:nvSpPr>
            <p:spPr>
              <a:xfrm>
                <a:off x="7010950" y="2320538"/>
                <a:ext cx="319088" cy="26193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6" extrusionOk="0">
                    <a:moveTo>
                      <a:pt x="6" y="24"/>
                    </a:moveTo>
                    <a:cubicBezTo>
                      <a:pt x="7" y="23"/>
                      <a:pt x="9" y="23"/>
                      <a:pt x="10" y="23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9" y="0"/>
                      <a:pt x="102" y="1"/>
                      <a:pt x="104" y="3"/>
                    </a:cubicBezTo>
                    <a:cubicBezTo>
                      <a:pt x="105" y="5"/>
                      <a:pt x="105" y="9"/>
                      <a:pt x="103" y="11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6" y="84"/>
                      <a:pt x="43" y="86"/>
                      <a:pt x="41" y="86"/>
                    </a:cubicBezTo>
                    <a:cubicBezTo>
                      <a:pt x="38" y="86"/>
                      <a:pt x="36" y="85"/>
                      <a:pt x="34" y="83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0" y="31"/>
                      <a:pt x="2" y="27"/>
                      <a:pt x="6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51"/>
              <p:cNvSpPr/>
              <p:nvPr/>
            </p:nvSpPr>
            <p:spPr>
              <a:xfrm>
                <a:off x="6180688" y="2379275"/>
                <a:ext cx="976313" cy="7556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48" extrusionOk="0">
                    <a:moveTo>
                      <a:pt x="17" y="166"/>
                    </a:moveTo>
                    <a:cubicBezTo>
                      <a:pt x="5" y="173"/>
                      <a:pt x="0" y="187"/>
                      <a:pt x="6" y="196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40" y="247"/>
                      <a:pt x="54" y="248"/>
                      <a:pt x="66" y="241"/>
                    </a:cubicBezTo>
                    <a:cubicBezTo>
                      <a:pt x="308" y="82"/>
                      <a:pt x="308" y="82"/>
                      <a:pt x="308" y="82"/>
                    </a:cubicBezTo>
                    <a:cubicBezTo>
                      <a:pt x="320" y="75"/>
                      <a:pt x="321" y="68"/>
                      <a:pt x="315" y="59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77" y="1"/>
                      <a:pt x="271" y="0"/>
                      <a:pt x="259" y="7"/>
                    </a:cubicBezTo>
                    <a:lnTo>
                      <a:pt x="17" y="16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51"/>
              <p:cNvSpPr/>
              <p:nvPr/>
            </p:nvSpPr>
            <p:spPr>
              <a:xfrm>
                <a:off x="6898238" y="2425313"/>
                <a:ext cx="185738" cy="25241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9" extrusionOk="0">
                    <a:moveTo>
                      <a:pt x="0" y="15"/>
                    </a:moveTo>
                    <a:lnTo>
                      <a:pt x="94" y="159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51"/>
              <p:cNvSpPr/>
              <p:nvPr/>
            </p:nvSpPr>
            <p:spPr>
              <a:xfrm>
                <a:off x="6841088" y="2465000"/>
                <a:ext cx="182563" cy="249238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57" extrusionOk="0">
                    <a:moveTo>
                      <a:pt x="0" y="13"/>
                    </a:moveTo>
                    <a:lnTo>
                      <a:pt x="94" y="157"/>
                    </a:lnTo>
                    <a:lnTo>
                      <a:pt x="115" y="142"/>
                    </a:lnTo>
                    <a:lnTo>
                      <a:pt x="23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51"/>
              <p:cNvSpPr/>
              <p:nvPr/>
            </p:nvSpPr>
            <p:spPr>
              <a:xfrm>
                <a:off x="6307688" y="2811075"/>
                <a:ext cx="185738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8" extrusionOk="0">
                    <a:moveTo>
                      <a:pt x="0" y="14"/>
                    </a:moveTo>
                    <a:lnTo>
                      <a:pt x="94" y="158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51"/>
              <p:cNvSpPr/>
              <p:nvPr/>
            </p:nvSpPr>
            <p:spPr>
              <a:xfrm>
                <a:off x="6250538" y="2847588"/>
                <a:ext cx="182563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60" extrusionOk="0">
                    <a:moveTo>
                      <a:pt x="0" y="16"/>
                    </a:moveTo>
                    <a:lnTo>
                      <a:pt x="94" y="160"/>
                    </a:lnTo>
                    <a:lnTo>
                      <a:pt x="115" y="144"/>
                    </a:lnTo>
                    <a:lnTo>
                      <a:pt x="23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51"/>
              <p:cNvSpPr/>
              <p:nvPr/>
            </p:nvSpPr>
            <p:spPr>
              <a:xfrm>
                <a:off x="6429925" y="2588825"/>
                <a:ext cx="471488" cy="347663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14" extrusionOk="0">
                    <a:moveTo>
                      <a:pt x="11" y="78"/>
                    </a:moveTo>
                    <a:cubicBezTo>
                      <a:pt x="4" y="83"/>
                      <a:pt x="0" y="92"/>
                      <a:pt x="4" y="98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14" y="113"/>
                      <a:pt x="24" y="114"/>
                      <a:pt x="32" y="109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52" y="31"/>
                      <a:pt x="155" y="22"/>
                      <a:pt x="151" y="16"/>
                    </a:cubicBezTo>
                    <a:cubicBezTo>
                      <a:pt x="145" y="6"/>
                      <a:pt x="145" y="6"/>
                      <a:pt x="145" y="6"/>
                    </a:cubicBezTo>
                    <a:cubicBezTo>
                      <a:pt x="141" y="0"/>
                      <a:pt x="132" y="0"/>
                      <a:pt x="124" y="5"/>
                    </a:cubicBezTo>
                    <a:lnTo>
                      <a:pt x="11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" name="Google Shape;48;p51"/>
            <p:cNvGrpSpPr/>
            <p:nvPr/>
          </p:nvGrpSpPr>
          <p:grpSpPr>
            <a:xfrm rot="-1923214">
              <a:off x="8666" y="4347343"/>
              <a:ext cx="724419" cy="513296"/>
              <a:chOff x="6180688" y="2320538"/>
              <a:chExt cx="1149350" cy="814387"/>
            </a:xfrm>
          </p:grpSpPr>
          <p:sp>
            <p:nvSpPr>
              <p:cNvPr id="49" name="Google Shape;49;p51"/>
              <p:cNvSpPr/>
              <p:nvPr/>
            </p:nvSpPr>
            <p:spPr>
              <a:xfrm>
                <a:off x="7010950" y="2320538"/>
                <a:ext cx="319088" cy="26193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6" extrusionOk="0">
                    <a:moveTo>
                      <a:pt x="6" y="24"/>
                    </a:moveTo>
                    <a:cubicBezTo>
                      <a:pt x="7" y="23"/>
                      <a:pt x="9" y="23"/>
                      <a:pt x="10" y="23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9" y="0"/>
                      <a:pt x="102" y="1"/>
                      <a:pt x="104" y="3"/>
                    </a:cubicBezTo>
                    <a:cubicBezTo>
                      <a:pt x="105" y="5"/>
                      <a:pt x="105" y="9"/>
                      <a:pt x="103" y="11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6" y="84"/>
                      <a:pt x="43" y="86"/>
                      <a:pt x="41" y="86"/>
                    </a:cubicBezTo>
                    <a:cubicBezTo>
                      <a:pt x="38" y="86"/>
                      <a:pt x="36" y="85"/>
                      <a:pt x="34" y="83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0" y="31"/>
                      <a:pt x="2" y="27"/>
                      <a:pt x="6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51"/>
              <p:cNvSpPr/>
              <p:nvPr/>
            </p:nvSpPr>
            <p:spPr>
              <a:xfrm>
                <a:off x="6180688" y="2379275"/>
                <a:ext cx="976313" cy="7556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48" extrusionOk="0">
                    <a:moveTo>
                      <a:pt x="17" y="166"/>
                    </a:moveTo>
                    <a:cubicBezTo>
                      <a:pt x="5" y="173"/>
                      <a:pt x="0" y="187"/>
                      <a:pt x="6" y="196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40" y="247"/>
                      <a:pt x="54" y="248"/>
                      <a:pt x="66" y="241"/>
                    </a:cubicBezTo>
                    <a:cubicBezTo>
                      <a:pt x="308" y="82"/>
                      <a:pt x="308" y="82"/>
                      <a:pt x="308" y="82"/>
                    </a:cubicBezTo>
                    <a:cubicBezTo>
                      <a:pt x="320" y="75"/>
                      <a:pt x="321" y="68"/>
                      <a:pt x="315" y="59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77" y="1"/>
                      <a:pt x="271" y="0"/>
                      <a:pt x="259" y="7"/>
                    </a:cubicBezTo>
                    <a:lnTo>
                      <a:pt x="17" y="1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51"/>
              <p:cNvSpPr/>
              <p:nvPr/>
            </p:nvSpPr>
            <p:spPr>
              <a:xfrm>
                <a:off x="6898238" y="2425313"/>
                <a:ext cx="185738" cy="25241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9" extrusionOk="0">
                    <a:moveTo>
                      <a:pt x="0" y="15"/>
                    </a:moveTo>
                    <a:lnTo>
                      <a:pt x="94" y="159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51"/>
              <p:cNvSpPr/>
              <p:nvPr/>
            </p:nvSpPr>
            <p:spPr>
              <a:xfrm>
                <a:off x="6841088" y="2465000"/>
                <a:ext cx="182563" cy="249238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57" extrusionOk="0">
                    <a:moveTo>
                      <a:pt x="0" y="13"/>
                    </a:moveTo>
                    <a:lnTo>
                      <a:pt x="94" y="157"/>
                    </a:lnTo>
                    <a:lnTo>
                      <a:pt x="115" y="142"/>
                    </a:lnTo>
                    <a:lnTo>
                      <a:pt x="23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51"/>
              <p:cNvSpPr/>
              <p:nvPr/>
            </p:nvSpPr>
            <p:spPr>
              <a:xfrm>
                <a:off x="6307688" y="2811075"/>
                <a:ext cx="185738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8" extrusionOk="0">
                    <a:moveTo>
                      <a:pt x="0" y="14"/>
                    </a:moveTo>
                    <a:lnTo>
                      <a:pt x="94" y="158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51"/>
              <p:cNvSpPr/>
              <p:nvPr/>
            </p:nvSpPr>
            <p:spPr>
              <a:xfrm>
                <a:off x="6250538" y="2847588"/>
                <a:ext cx="182563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60" extrusionOk="0">
                    <a:moveTo>
                      <a:pt x="0" y="16"/>
                    </a:moveTo>
                    <a:lnTo>
                      <a:pt x="94" y="160"/>
                    </a:lnTo>
                    <a:lnTo>
                      <a:pt x="115" y="144"/>
                    </a:lnTo>
                    <a:lnTo>
                      <a:pt x="23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51"/>
              <p:cNvSpPr/>
              <p:nvPr/>
            </p:nvSpPr>
            <p:spPr>
              <a:xfrm>
                <a:off x="6429925" y="2588825"/>
                <a:ext cx="471488" cy="347663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14" extrusionOk="0">
                    <a:moveTo>
                      <a:pt x="11" y="78"/>
                    </a:moveTo>
                    <a:cubicBezTo>
                      <a:pt x="4" y="83"/>
                      <a:pt x="0" y="92"/>
                      <a:pt x="4" y="98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14" y="113"/>
                      <a:pt x="24" y="114"/>
                      <a:pt x="32" y="109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52" y="31"/>
                      <a:pt x="155" y="22"/>
                      <a:pt x="151" y="16"/>
                    </a:cubicBezTo>
                    <a:cubicBezTo>
                      <a:pt x="145" y="6"/>
                      <a:pt x="145" y="6"/>
                      <a:pt x="145" y="6"/>
                    </a:cubicBezTo>
                    <a:cubicBezTo>
                      <a:pt x="141" y="0"/>
                      <a:pt x="132" y="0"/>
                      <a:pt x="124" y="5"/>
                    </a:cubicBezTo>
                    <a:lnTo>
                      <a:pt x="11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375" y="219125"/>
            <a:ext cx="8702828" cy="47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2"/>
          <p:cNvSpPr txBox="1">
            <a:spLocks noGrp="1"/>
          </p:cNvSpPr>
          <p:nvPr>
            <p:ph type="subTitle" idx="1"/>
          </p:nvPr>
        </p:nvSpPr>
        <p:spPr>
          <a:xfrm>
            <a:off x="880573" y="1622750"/>
            <a:ext cx="3597000" cy="2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2"/>
          <p:cNvSpPr txBox="1">
            <a:spLocks noGrp="1"/>
          </p:cNvSpPr>
          <p:nvPr>
            <p:ph type="subTitle" idx="2"/>
          </p:nvPr>
        </p:nvSpPr>
        <p:spPr>
          <a:xfrm>
            <a:off x="4666427" y="1622750"/>
            <a:ext cx="3597000" cy="2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52"/>
          <p:cNvGrpSpPr/>
          <p:nvPr/>
        </p:nvGrpSpPr>
        <p:grpSpPr>
          <a:xfrm>
            <a:off x="-277690" y="-654540"/>
            <a:ext cx="9212613" cy="5910595"/>
            <a:chOff x="-277690" y="-654540"/>
            <a:chExt cx="9212613" cy="5910595"/>
          </a:xfrm>
        </p:grpSpPr>
        <p:grpSp>
          <p:nvGrpSpPr>
            <p:cNvPr id="62" name="Google Shape;62;p52"/>
            <p:cNvGrpSpPr/>
            <p:nvPr/>
          </p:nvGrpSpPr>
          <p:grpSpPr>
            <a:xfrm>
              <a:off x="7645543" y="4092299"/>
              <a:ext cx="1170193" cy="904188"/>
              <a:chOff x="7537043" y="4025261"/>
              <a:chExt cx="1170193" cy="904188"/>
            </a:xfrm>
          </p:grpSpPr>
          <p:sp>
            <p:nvSpPr>
              <p:cNvPr id="63" name="Google Shape;63;p52"/>
              <p:cNvSpPr/>
              <p:nvPr/>
            </p:nvSpPr>
            <p:spPr>
              <a:xfrm rot="-766793">
                <a:off x="8605876" y="4227120"/>
                <a:ext cx="1588" cy="158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598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52"/>
              <p:cNvSpPr/>
              <p:nvPr/>
            </p:nvSpPr>
            <p:spPr>
              <a:xfrm rot="-766793">
                <a:off x="8605876" y="4227120"/>
                <a:ext cx="1588" cy="158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52"/>
              <p:cNvSpPr/>
              <p:nvPr/>
            </p:nvSpPr>
            <p:spPr>
              <a:xfrm rot="-766792">
                <a:off x="7611148" y="4360031"/>
                <a:ext cx="865164" cy="412739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59" extrusionOk="0">
                    <a:moveTo>
                      <a:pt x="25" y="133"/>
                    </a:moveTo>
                    <a:cubicBezTo>
                      <a:pt x="30" y="139"/>
                      <a:pt x="35" y="145"/>
                      <a:pt x="42" y="150"/>
                    </a:cubicBezTo>
                    <a:cubicBezTo>
                      <a:pt x="324" y="107"/>
                      <a:pt x="324" y="107"/>
                      <a:pt x="324" y="107"/>
                    </a:cubicBezTo>
                    <a:cubicBezTo>
                      <a:pt x="329" y="106"/>
                      <a:pt x="329" y="106"/>
                      <a:pt x="329" y="106"/>
                    </a:cubicBezTo>
                    <a:cubicBezTo>
                      <a:pt x="333" y="117"/>
                      <a:pt x="333" y="117"/>
                      <a:pt x="333" y="117"/>
                    </a:cubicBezTo>
                    <a:cubicBezTo>
                      <a:pt x="42" y="159"/>
                      <a:pt x="42" y="159"/>
                      <a:pt x="42" y="159"/>
                    </a:cubicBezTo>
                    <a:cubicBezTo>
                      <a:pt x="24" y="146"/>
                      <a:pt x="10" y="127"/>
                      <a:pt x="4" y="105"/>
                    </a:cubicBezTo>
                    <a:cubicBezTo>
                      <a:pt x="1" y="93"/>
                      <a:pt x="0" y="80"/>
                      <a:pt x="4" y="68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295" y="12"/>
                      <a:pt x="295" y="12"/>
                      <a:pt x="295" y="12"/>
                    </a:cubicBezTo>
                    <a:cubicBezTo>
                      <a:pt x="292" y="12"/>
                      <a:pt x="16" y="75"/>
                      <a:pt x="14" y="76"/>
                    </a:cubicBezTo>
                    <a:cubicBezTo>
                      <a:pt x="13" y="76"/>
                      <a:pt x="11" y="76"/>
                      <a:pt x="11" y="76"/>
                    </a:cubicBezTo>
                    <a:cubicBezTo>
                      <a:pt x="6" y="96"/>
                      <a:pt x="14" y="117"/>
                      <a:pt x="25" y="13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52"/>
              <p:cNvSpPr/>
              <p:nvPr/>
            </p:nvSpPr>
            <p:spPr>
              <a:xfrm rot="-766793">
                <a:off x="7568551" y="4131154"/>
                <a:ext cx="985810" cy="395277"/>
              </a:xfrm>
              <a:custGeom>
                <a:avLst/>
                <a:gdLst/>
                <a:ahLst/>
                <a:cxnLst/>
                <a:rect l="l" t="t" r="r" b="b"/>
                <a:pathLst>
                  <a:path w="621" h="249" extrusionOk="0">
                    <a:moveTo>
                      <a:pt x="215" y="115"/>
                    </a:moveTo>
                    <a:lnTo>
                      <a:pt x="621" y="0"/>
                    </a:lnTo>
                    <a:lnTo>
                      <a:pt x="469" y="138"/>
                    </a:lnTo>
                    <a:lnTo>
                      <a:pt x="0" y="249"/>
                    </a:lnTo>
                    <a:lnTo>
                      <a:pt x="215" y="115"/>
                    </a:lnTo>
                    <a:close/>
                  </a:path>
                </a:pathLst>
              </a:custGeom>
              <a:solidFill>
                <a:srgbClr val="7A8C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52"/>
              <p:cNvSpPr/>
              <p:nvPr/>
            </p:nvSpPr>
            <p:spPr>
              <a:xfrm rot="-766793">
                <a:off x="7568551" y="4131154"/>
                <a:ext cx="985810" cy="395277"/>
              </a:xfrm>
              <a:custGeom>
                <a:avLst/>
                <a:gdLst/>
                <a:ahLst/>
                <a:cxnLst/>
                <a:rect l="l" t="t" r="r" b="b"/>
                <a:pathLst>
                  <a:path w="621" h="249" extrusionOk="0">
                    <a:moveTo>
                      <a:pt x="215" y="115"/>
                    </a:moveTo>
                    <a:lnTo>
                      <a:pt x="621" y="0"/>
                    </a:lnTo>
                    <a:lnTo>
                      <a:pt x="469" y="138"/>
                    </a:lnTo>
                    <a:lnTo>
                      <a:pt x="0" y="249"/>
                    </a:lnTo>
                    <a:lnTo>
                      <a:pt x="215" y="1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52"/>
              <p:cNvSpPr/>
              <p:nvPr/>
            </p:nvSpPr>
            <p:spPr>
              <a:xfrm rot="-766793">
                <a:off x="7568551" y="4131154"/>
                <a:ext cx="985810" cy="395277"/>
              </a:xfrm>
              <a:custGeom>
                <a:avLst/>
                <a:gdLst/>
                <a:ahLst/>
                <a:cxnLst/>
                <a:rect l="l" t="t" r="r" b="b"/>
                <a:pathLst>
                  <a:path w="621" h="249" extrusionOk="0">
                    <a:moveTo>
                      <a:pt x="621" y="0"/>
                    </a:moveTo>
                    <a:lnTo>
                      <a:pt x="215" y="115"/>
                    </a:lnTo>
                    <a:lnTo>
                      <a:pt x="0" y="249"/>
                    </a:lnTo>
                    <a:lnTo>
                      <a:pt x="469" y="138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52"/>
              <p:cNvSpPr/>
              <p:nvPr/>
            </p:nvSpPr>
            <p:spPr>
              <a:xfrm rot="-766793">
                <a:off x="7568551" y="4131154"/>
                <a:ext cx="985810" cy="395277"/>
              </a:xfrm>
              <a:custGeom>
                <a:avLst/>
                <a:gdLst/>
                <a:ahLst/>
                <a:cxnLst/>
                <a:rect l="l" t="t" r="r" b="b"/>
                <a:pathLst>
                  <a:path w="621" h="249" extrusionOk="0">
                    <a:moveTo>
                      <a:pt x="621" y="0"/>
                    </a:moveTo>
                    <a:lnTo>
                      <a:pt x="215" y="115"/>
                    </a:lnTo>
                    <a:lnTo>
                      <a:pt x="0" y="249"/>
                    </a:lnTo>
                    <a:lnTo>
                      <a:pt x="469" y="138"/>
                    </a:lnTo>
                    <a:lnTo>
                      <a:pt x="62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52"/>
              <p:cNvSpPr/>
              <p:nvPr/>
            </p:nvSpPr>
            <p:spPr>
              <a:xfrm rot="-766793">
                <a:off x="8287594" y="4049740"/>
                <a:ext cx="249231" cy="249231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7" extrusionOk="0">
                    <a:moveTo>
                      <a:pt x="0" y="138"/>
                    </a:moveTo>
                    <a:lnTo>
                      <a:pt x="152" y="0"/>
                    </a:lnTo>
                    <a:lnTo>
                      <a:pt x="157" y="15"/>
                    </a:lnTo>
                    <a:lnTo>
                      <a:pt x="149" y="23"/>
                    </a:lnTo>
                    <a:lnTo>
                      <a:pt x="8" y="157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52"/>
              <p:cNvSpPr/>
              <p:nvPr/>
            </p:nvSpPr>
            <p:spPr>
              <a:xfrm rot="-766793">
                <a:off x="8441067" y="4239913"/>
                <a:ext cx="223832" cy="306379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93" extrusionOk="0">
                    <a:moveTo>
                      <a:pt x="136" y="0"/>
                    </a:moveTo>
                    <a:lnTo>
                      <a:pt x="141" y="15"/>
                    </a:lnTo>
                    <a:lnTo>
                      <a:pt x="6" y="193"/>
                    </a:lnTo>
                    <a:lnTo>
                      <a:pt x="0" y="175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52"/>
              <p:cNvSpPr/>
              <p:nvPr/>
            </p:nvSpPr>
            <p:spPr>
              <a:xfrm rot="-766793">
                <a:off x="8441067" y="4239913"/>
                <a:ext cx="223832" cy="306379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93" extrusionOk="0">
                    <a:moveTo>
                      <a:pt x="136" y="0"/>
                    </a:moveTo>
                    <a:lnTo>
                      <a:pt x="141" y="15"/>
                    </a:lnTo>
                    <a:lnTo>
                      <a:pt x="6" y="193"/>
                    </a:lnTo>
                    <a:lnTo>
                      <a:pt x="0" y="175"/>
                    </a:lnTo>
                    <a:lnTo>
                      <a:pt x="13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52"/>
              <p:cNvSpPr/>
              <p:nvPr/>
            </p:nvSpPr>
            <p:spPr>
              <a:xfrm rot="-766793">
                <a:off x="8322200" y="4076509"/>
                <a:ext cx="296855" cy="452425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74" extrusionOk="0">
                    <a:moveTo>
                      <a:pt x="114" y="71"/>
                    </a:moveTo>
                    <a:cubicBezTo>
                      <a:pt x="34" y="174"/>
                      <a:pt x="34" y="174"/>
                      <a:pt x="34" y="174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3" y="82"/>
                      <a:pt x="3" y="82"/>
                      <a:pt x="3" y="82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0" y="1"/>
                      <a:pt x="114" y="70"/>
                      <a:pt x="114" y="71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52"/>
              <p:cNvSpPr/>
              <p:nvPr/>
            </p:nvSpPr>
            <p:spPr>
              <a:xfrm rot="-766793">
                <a:off x="7631921" y="4389822"/>
                <a:ext cx="827065" cy="354003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36" extrusionOk="0">
                    <a:moveTo>
                      <a:pt x="284" y="0"/>
                    </a:moveTo>
                    <a:cubicBezTo>
                      <a:pt x="318" y="92"/>
                      <a:pt x="318" y="92"/>
                      <a:pt x="318" y="92"/>
                    </a:cubicBezTo>
                    <a:cubicBezTo>
                      <a:pt x="36" y="136"/>
                      <a:pt x="36" y="136"/>
                      <a:pt x="36" y="136"/>
                    </a:cubicBezTo>
                    <a:cubicBezTo>
                      <a:pt x="16" y="119"/>
                      <a:pt x="0" y="90"/>
                      <a:pt x="6" y="64"/>
                    </a:cubicBezTo>
                    <a:cubicBezTo>
                      <a:pt x="284" y="0"/>
                      <a:pt x="284" y="0"/>
                      <a:pt x="284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52"/>
              <p:cNvSpPr/>
              <p:nvPr/>
            </p:nvSpPr>
            <p:spPr>
              <a:xfrm rot="-766793">
                <a:off x="8348017" y="4220501"/>
                <a:ext cx="114297" cy="111122"/>
              </a:xfrm>
              <a:custGeom>
                <a:avLst/>
                <a:gdLst/>
                <a:ahLst/>
                <a:cxnLst/>
                <a:rect l="l" t="t" r="r" b="b"/>
                <a:pathLst>
                  <a:path w="44" h="43" extrusionOk="0">
                    <a:moveTo>
                      <a:pt x="40" y="4"/>
                    </a:moveTo>
                    <a:cubicBezTo>
                      <a:pt x="25" y="15"/>
                      <a:pt x="13" y="29"/>
                      <a:pt x="0" y="43"/>
                    </a:cubicBezTo>
                    <a:cubicBezTo>
                      <a:pt x="17" y="33"/>
                      <a:pt x="31" y="19"/>
                      <a:pt x="43" y="2"/>
                    </a:cubicBezTo>
                    <a:cubicBezTo>
                      <a:pt x="43" y="2"/>
                      <a:pt x="44" y="1"/>
                      <a:pt x="44" y="0"/>
                    </a:cubicBezTo>
                    <a:cubicBezTo>
                      <a:pt x="43" y="1"/>
                      <a:pt x="41" y="3"/>
                      <a:pt x="40" y="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52"/>
              <p:cNvSpPr/>
              <p:nvPr/>
            </p:nvSpPr>
            <p:spPr>
              <a:xfrm rot="-766793">
                <a:off x="8432831" y="4140939"/>
                <a:ext cx="50799" cy="49212"/>
              </a:xfrm>
              <a:custGeom>
                <a:avLst/>
                <a:gdLst/>
                <a:ahLst/>
                <a:cxnLst/>
                <a:rect l="l" t="t" r="r" b="b"/>
                <a:pathLst>
                  <a:path w="20" h="19" extrusionOk="0">
                    <a:moveTo>
                      <a:pt x="0" y="19"/>
                    </a:moveTo>
                    <a:cubicBezTo>
                      <a:pt x="8" y="14"/>
                      <a:pt x="15" y="8"/>
                      <a:pt x="20" y="0"/>
                    </a:cubicBezTo>
                    <a:cubicBezTo>
                      <a:pt x="13" y="5"/>
                      <a:pt x="6" y="12"/>
                      <a:pt x="0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52"/>
              <p:cNvSpPr/>
              <p:nvPr/>
            </p:nvSpPr>
            <p:spPr>
              <a:xfrm rot="-766793">
                <a:off x="8462658" y="4145878"/>
                <a:ext cx="31749" cy="31749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2"/>
                    </a:moveTo>
                    <a:cubicBezTo>
                      <a:pt x="5" y="9"/>
                      <a:pt x="9" y="5"/>
                      <a:pt x="12" y="0"/>
                    </a:cubicBezTo>
                    <a:cubicBezTo>
                      <a:pt x="8" y="4"/>
                      <a:pt x="4" y="7"/>
                      <a:pt x="0" y="1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52"/>
              <p:cNvSpPr/>
              <p:nvPr/>
            </p:nvSpPr>
            <p:spPr>
              <a:xfrm rot="-766793">
                <a:off x="8433960" y="4283708"/>
                <a:ext cx="53973" cy="60323"/>
              </a:xfrm>
              <a:custGeom>
                <a:avLst/>
                <a:gdLst/>
                <a:ahLst/>
                <a:cxnLst/>
                <a:rect l="l" t="t" r="r" b="b"/>
                <a:pathLst>
                  <a:path w="21" h="23" extrusionOk="0">
                    <a:moveTo>
                      <a:pt x="0" y="23"/>
                    </a:moveTo>
                    <a:cubicBezTo>
                      <a:pt x="8" y="16"/>
                      <a:pt x="16" y="9"/>
                      <a:pt x="21" y="0"/>
                    </a:cubicBezTo>
                    <a:cubicBezTo>
                      <a:pt x="13" y="6"/>
                      <a:pt x="6" y="13"/>
                      <a:pt x="0" y="2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52"/>
              <p:cNvSpPr/>
              <p:nvPr/>
            </p:nvSpPr>
            <p:spPr>
              <a:xfrm rot="-766793">
                <a:off x="8530098" y="4207057"/>
                <a:ext cx="49212" cy="57148"/>
              </a:xfrm>
              <a:custGeom>
                <a:avLst/>
                <a:gdLst/>
                <a:ahLst/>
                <a:cxnLst/>
                <a:rect l="l" t="t" r="r" b="b"/>
                <a:pathLst>
                  <a:path w="19" h="22" extrusionOk="0">
                    <a:moveTo>
                      <a:pt x="0" y="22"/>
                    </a:moveTo>
                    <a:cubicBezTo>
                      <a:pt x="7" y="16"/>
                      <a:pt x="14" y="9"/>
                      <a:pt x="19" y="0"/>
                    </a:cubicBezTo>
                    <a:cubicBezTo>
                      <a:pt x="11" y="6"/>
                      <a:pt x="5" y="14"/>
                      <a:pt x="0" y="2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52"/>
              <p:cNvSpPr/>
              <p:nvPr/>
            </p:nvSpPr>
            <p:spPr>
              <a:xfrm rot="-766793">
                <a:off x="8101964" y="4446764"/>
                <a:ext cx="79373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31" h="7" extrusionOk="0">
                    <a:moveTo>
                      <a:pt x="0" y="7"/>
                    </a:moveTo>
                    <a:cubicBezTo>
                      <a:pt x="11" y="6"/>
                      <a:pt x="21" y="4"/>
                      <a:pt x="31" y="0"/>
                    </a:cubicBezTo>
                    <a:cubicBezTo>
                      <a:pt x="21" y="0"/>
                      <a:pt x="10" y="3"/>
                      <a:pt x="0" y="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52"/>
              <p:cNvSpPr/>
              <p:nvPr/>
            </p:nvSpPr>
            <p:spPr>
              <a:xfrm rot="-766793">
                <a:off x="8230536" y="4387118"/>
                <a:ext cx="4603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8" h="5" extrusionOk="0">
                    <a:moveTo>
                      <a:pt x="0" y="5"/>
                    </a:moveTo>
                    <a:cubicBezTo>
                      <a:pt x="6" y="4"/>
                      <a:pt x="12" y="3"/>
                      <a:pt x="18" y="0"/>
                    </a:cubicBezTo>
                    <a:cubicBezTo>
                      <a:pt x="12" y="1"/>
                      <a:pt x="6" y="2"/>
                      <a:pt x="0" y="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52"/>
              <p:cNvSpPr/>
              <p:nvPr/>
            </p:nvSpPr>
            <p:spPr>
              <a:xfrm rot="-766793">
                <a:off x="8191281" y="4408100"/>
                <a:ext cx="84136" cy="22224"/>
              </a:xfrm>
              <a:custGeom>
                <a:avLst/>
                <a:gdLst/>
                <a:ahLst/>
                <a:cxnLst/>
                <a:rect l="l" t="t" r="r" b="b"/>
                <a:pathLst>
                  <a:path w="32" h="9" extrusionOk="0">
                    <a:moveTo>
                      <a:pt x="0" y="9"/>
                    </a:moveTo>
                    <a:cubicBezTo>
                      <a:pt x="11" y="7"/>
                      <a:pt x="22" y="4"/>
                      <a:pt x="32" y="0"/>
                    </a:cubicBezTo>
                    <a:cubicBezTo>
                      <a:pt x="21" y="1"/>
                      <a:pt x="10" y="4"/>
                      <a:pt x="0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52"/>
              <p:cNvSpPr/>
              <p:nvPr/>
            </p:nvSpPr>
            <p:spPr>
              <a:xfrm rot="-766793">
                <a:off x="8237369" y="4430446"/>
                <a:ext cx="52387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20" h="6" extrusionOk="0">
                    <a:moveTo>
                      <a:pt x="0" y="6"/>
                    </a:moveTo>
                    <a:cubicBezTo>
                      <a:pt x="7" y="5"/>
                      <a:pt x="13" y="3"/>
                      <a:pt x="20" y="0"/>
                    </a:cubicBezTo>
                    <a:cubicBezTo>
                      <a:pt x="13" y="1"/>
                      <a:pt x="6" y="3"/>
                      <a:pt x="0" y="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52"/>
              <p:cNvSpPr/>
              <p:nvPr/>
            </p:nvSpPr>
            <p:spPr>
              <a:xfrm rot="-766793">
                <a:off x="7758276" y="4553843"/>
                <a:ext cx="273042" cy="6826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6" extrusionOk="0">
                    <a:moveTo>
                      <a:pt x="76" y="3"/>
                    </a:moveTo>
                    <a:cubicBezTo>
                      <a:pt x="50" y="8"/>
                      <a:pt x="25" y="18"/>
                      <a:pt x="0" y="26"/>
                    </a:cubicBezTo>
                    <a:cubicBezTo>
                      <a:pt x="18" y="25"/>
                      <a:pt x="35" y="21"/>
                      <a:pt x="52" y="17"/>
                    </a:cubicBezTo>
                    <a:cubicBezTo>
                      <a:pt x="69" y="12"/>
                      <a:pt x="86" y="6"/>
                      <a:pt x="102" y="0"/>
                    </a:cubicBezTo>
                    <a:cubicBezTo>
                      <a:pt x="103" y="0"/>
                      <a:pt x="104" y="0"/>
                      <a:pt x="105" y="0"/>
                    </a:cubicBezTo>
                    <a:cubicBezTo>
                      <a:pt x="95" y="0"/>
                      <a:pt x="85" y="1"/>
                      <a:pt x="76" y="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52"/>
              <p:cNvSpPr/>
              <p:nvPr/>
            </p:nvSpPr>
            <p:spPr>
              <a:xfrm rot="-766793">
                <a:off x="7968184" y="4555722"/>
                <a:ext cx="74611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29" h="6" extrusionOk="0">
                    <a:moveTo>
                      <a:pt x="0" y="6"/>
                    </a:moveTo>
                    <a:cubicBezTo>
                      <a:pt x="10" y="6"/>
                      <a:pt x="20" y="4"/>
                      <a:pt x="29" y="0"/>
                    </a:cubicBezTo>
                    <a:cubicBezTo>
                      <a:pt x="18" y="1"/>
                      <a:pt x="10" y="3"/>
                      <a:pt x="0" y="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2"/>
              <p:cNvSpPr/>
              <p:nvPr/>
            </p:nvSpPr>
            <p:spPr>
              <a:xfrm rot="-766793">
                <a:off x="8050212" y="4599064"/>
                <a:ext cx="249231" cy="42862"/>
              </a:xfrm>
              <a:custGeom>
                <a:avLst/>
                <a:gdLst/>
                <a:ahLst/>
                <a:cxnLst/>
                <a:rect l="l" t="t" r="r" b="b"/>
                <a:pathLst>
                  <a:path w="96" h="16" extrusionOk="0">
                    <a:moveTo>
                      <a:pt x="95" y="0"/>
                    </a:moveTo>
                    <a:cubicBezTo>
                      <a:pt x="92" y="0"/>
                      <a:pt x="89" y="0"/>
                      <a:pt x="86" y="1"/>
                    </a:cubicBezTo>
                    <a:cubicBezTo>
                      <a:pt x="75" y="1"/>
                      <a:pt x="64" y="2"/>
                      <a:pt x="52" y="3"/>
                    </a:cubicBezTo>
                    <a:cubicBezTo>
                      <a:pt x="34" y="6"/>
                      <a:pt x="19" y="11"/>
                      <a:pt x="0" y="16"/>
                    </a:cubicBezTo>
                    <a:cubicBezTo>
                      <a:pt x="32" y="16"/>
                      <a:pt x="63" y="8"/>
                      <a:pt x="94" y="1"/>
                    </a:cubicBezTo>
                    <a:cubicBezTo>
                      <a:pt x="95" y="1"/>
                      <a:pt x="96" y="0"/>
                      <a:pt x="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2"/>
              <p:cNvSpPr/>
              <p:nvPr/>
            </p:nvSpPr>
            <p:spPr>
              <a:xfrm rot="-766793">
                <a:off x="8338212" y="4534631"/>
                <a:ext cx="36512" cy="7938"/>
              </a:xfrm>
              <a:custGeom>
                <a:avLst/>
                <a:gdLst/>
                <a:ahLst/>
                <a:cxnLst/>
                <a:rect l="l" t="t" r="r" b="b"/>
                <a:pathLst>
                  <a:path w="14" h="3" extrusionOk="0">
                    <a:moveTo>
                      <a:pt x="0" y="3"/>
                    </a:moveTo>
                    <a:cubicBezTo>
                      <a:pt x="5" y="3"/>
                      <a:pt x="9" y="2"/>
                      <a:pt x="14" y="0"/>
                    </a:cubicBezTo>
                    <a:cubicBezTo>
                      <a:pt x="9" y="0"/>
                      <a:pt x="5" y="1"/>
                      <a:pt x="0" y="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52"/>
              <p:cNvSpPr/>
              <p:nvPr/>
            </p:nvSpPr>
            <p:spPr>
              <a:xfrm rot="-766793">
                <a:off x="7618149" y="4332960"/>
                <a:ext cx="1058834" cy="392102"/>
              </a:xfrm>
              <a:custGeom>
                <a:avLst/>
                <a:gdLst/>
                <a:ahLst/>
                <a:cxnLst/>
                <a:rect l="l" t="t" r="r" b="b"/>
                <a:pathLst>
                  <a:path w="407" h="151" extrusionOk="0">
                    <a:moveTo>
                      <a:pt x="402" y="1"/>
                    </a:moveTo>
                    <a:cubicBezTo>
                      <a:pt x="401" y="3"/>
                      <a:pt x="322" y="103"/>
                      <a:pt x="321" y="105"/>
                    </a:cubicBezTo>
                    <a:cubicBezTo>
                      <a:pt x="39" y="149"/>
                      <a:pt x="39" y="149"/>
                      <a:pt x="39" y="149"/>
                    </a:cubicBezTo>
                    <a:cubicBezTo>
                      <a:pt x="39" y="148"/>
                      <a:pt x="39" y="148"/>
                      <a:pt x="39" y="148"/>
                    </a:cubicBezTo>
                    <a:cubicBezTo>
                      <a:pt x="19" y="132"/>
                      <a:pt x="3" y="103"/>
                      <a:pt x="9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7"/>
                      <a:pt x="7" y="77"/>
                      <a:pt x="6" y="77"/>
                    </a:cubicBezTo>
                    <a:cubicBezTo>
                      <a:pt x="6" y="77"/>
                      <a:pt x="6" y="77"/>
                      <a:pt x="6" y="77"/>
                    </a:cubicBezTo>
                    <a:cubicBezTo>
                      <a:pt x="6" y="77"/>
                      <a:pt x="6" y="77"/>
                      <a:pt x="6" y="77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0" y="105"/>
                      <a:pt x="16" y="135"/>
                      <a:pt x="37" y="151"/>
                    </a:cubicBezTo>
                    <a:cubicBezTo>
                      <a:pt x="319" y="108"/>
                      <a:pt x="319" y="108"/>
                      <a:pt x="319" y="108"/>
                    </a:cubicBezTo>
                    <a:cubicBezTo>
                      <a:pt x="324" y="107"/>
                      <a:pt x="324" y="107"/>
                      <a:pt x="324" y="107"/>
                    </a:cubicBezTo>
                    <a:cubicBezTo>
                      <a:pt x="407" y="0"/>
                      <a:pt x="407" y="0"/>
                      <a:pt x="407" y="0"/>
                    </a:cubicBezTo>
                    <a:cubicBezTo>
                      <a:pt x="402" y="1"/>
                      <a:pt x="402" y="1"/>
                      <a:pt x="402" y="1"/>
                    </a:cubicBezTo>
                  </a:path>
                </a:pathLst>
              </a:custGeom>
              <a:solidFill>
                <a:srgbClr val="7A8C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52"/>
              <p:cNvSpPr/>
              <p:nvPr/>
            </p:nvSpPr>
            <p:spPr>
              <a:xfrm rot="-766793">
                <a:off x="7629123" y="4331732"/>
                <a:ext cx="1047720" cy="392102"/>
              </a:xfrm>
              <a:custGeom>
                <a:avLst/>
                <a:gdLst/>
                <a:ahLst/>
                <a:cxnLst/>
                <a:rect l="l" t="t" r="r" b="b"/>
                <a:pathLst>
                  <a:path w="403" h="151" extrusionOk="0">
                    <a:moveTo>
                      <a:pt x="403" y="0"/>
                    </a:moveTo>
                    <a:cubicBezTo>
                      <a:pt x="398" y="1"/>
                      <a:pt x="398" y="1"/>
                      <a:pt x="398" y="1"/>
                    </a:cubicBezTo>
                    <a:cubicBezTo>
                      <a:pt x="398" y="1"/>
                      <a:pt x="398" y="1"/>
                      <a:pt x="398" y="1"/>
                    </a:cubicBezTo>
                    <a:cubicBezTo>
                      <a:pt x="398" y="1"/>
                      <a:pt x="398" y="1"/>
                      <a:pt x="398" y="1"/>
                    </a:cubicBezTo>
                    <a:cubicBezTo>
                      <a:pt x="397" y="3"/>
                      <a:pt x="318" y="103"/>
                      <a:pt x="317" y="105"/>
                    </a:cubicBezTo>
                    <a:cubicBezTo>
                      <a:pt x="317" y="105"/>
                      <a:pt x="317" y="105"/>
                      <a:pt x="317" y="105"/>
                    </a:cubicBezTo>
                    <a:cubicBezTo>
                      <a:pt x="35" y="149"/>
                      <a:pt x="35" y="149"/>
                      <a:pt x="35" y="149"/>
                    </a:cubicBezTo>
                    <a:cubicBezTo>
                      <a:pt x="35" y="148"/>
                      <a:pt x="35" y="148"/>
                      <a:pt x="35" y="148"/>
                    </a:cubicBezTo>
                    <a:cubicBezTo>
                      <a:pt x="28" y="143"/>
                      <a:pt x="22" y="136"/>
                      <a:pt x="16" y="128"/>
                    </a:cubicBezTo>
                    <a:cubicBezTo>
                      <a:pt x="16" y="128"/>
                      <a:pt x="16" y="128"/>
                      <a:pt x="16" y="128"/>
                    </a:cubicBezTo>
                    <a:cubicBezTo>
                      <a:pt x="16" y="128"/>
                      <a:pt x="16" y="127"/>
                      <a:pt x="16" y="127"/>
                    </a:cubicBezTo>
                    <a:cubicBezTo>
                      <a:pt x="16" y="127"/>
                      <a:pt x="16" y="127"/>
                      <a:pt x="16" y="127"/>
                    </a:cubicBezTo>
                    <a:cubicBezTo>
                      <a:pt x="16" y="127"/>
                      <a:pt x="16" y="127"/>
                      <a:pt x="16" y="127"/>
                    </a:cubicBezTo>
                    <a:cubicBezTo>
                      <a:pt x="11" y="119"/>
                      <a:pt x="7" y="110"/>
                      <a:pt x="5" y="101"/>
                    </a:cubicBezTo>
                    <a:cubicBezTo>
                      <a:pt x="5" y="101"/>
                      <a:pt x="5" y="101"/>
                      <a:pt x="5" y="101"/>
                    </a:cubicBezTo>
                    <a:cubicBezTo>
                      <a:pt x="5" y="101"/>
                      <a:pt x="5" y="101"/>
                      <a:pt x="5" y="101"/>
                    </a:cubicBezTo>
                    <a:cubicBezTo>
                      <a:pt x="5" y="101"/>
                      <a:pt x="5" y="101"/>
                      <a:pt x="5" y="101"/>
                    </a:cubicBezTo>
                    <a:cubicBezTo>
                      <a:pt x="5" y="101"/>
                      <a:pt x="5" y="101"/>
                      <a:pt x="5" y="101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4" y="96"/>
                      <a:pt x="4" y="91"/>
                      <a:pt x="4" y="87"/>
                    </a:cubicBezTo>
                    <a:cubicBezTo>
                      <a:pt x="4" y="84"/>
                      <a:pt x="4" y="80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4" y="77"/>
                      <a:pt x="3" y="77"/>
                      <a:pt x="2" y="77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1" y="80"/>
                      <a:pt x="1" y="81"/>
                      <a:pt x="1" y="82"/>
                    </a:cubicBezTo>
                    <a:cubicBezTo>
                      <a:pt x="1" y="85"/>
                      <a:pt x="0" y="87"/>
                      <a:pt x="0" y="89"/>
                    </a:cubicBezTo>
                    <a:cubicBezTo>
                      <a:pt x="1" y="113"/>
                      <a:pt x="14" y="137"/>
                      <a:pt x="33" y="151"/>
                    </a:cubicBezTo>
                    <a:cubicBezTo>
                      <a:pt x="315" y="108"/>
                      <a:pt x="315" y="108"/>
                      <a:pt x="315" y="108"/>
                    </a:cubicBezTo>
                    <a:cubicBezTo>
                      <a:pt x="320" y="107"/>
                      <a:pt x="320" y="107"/>
                      <a:pt x="320" y="107"/>
                    </a:cubicBezTo>
                    <a:cubicBezTo>
                      <a:pt x="403" y="0"/>
                      <a:pt x="403" y="0"/>
                      <a:pt x="403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52"/>
              <p:cNvSpPr/>
              <p:nvPr/>
            </p:nvSpPr>
            <p:spPr>
              <a:xfrm rot="-766793">
                <a:off x="7861599" y="4573703"/>
                <a:ext cx="158746" cy="277805"/>
              </a:xfrm>
              <a:custGeom>
                <a:avLst/>
                <a:gdLst/>
                <a:ahLst/>
                <a:cxnLst/>
                <a:rect l="l" t="t" r="r" b="b"/>
                <a:pathLst>
                  <a:path w="61" h="107" extrusionOk="0">
                    <a:moveTo>
                      <a:pt x="51" y="46"/>
                    </a:moveTo>
                    <a:cubicBezTo>
                      <a:pt x="54" y="59"/>
                      <a:pt x="58" y="72"/>
                      <a:pt x="60" y="85"/>
                    </a:cubicBezTo>
                    <a:cubicBezTo>
                      <a:pt x="60" y="90"/>
                      <a:pt x="61" y="94"/>
                      <a:pt x="61" y="98"/>
                    </a:cubicBezTo>
                    <a:cubicBezTo>
                      <a:pt x="61" y="99"/>
                      <a:pt x="61" y="100"/>
                      <a:pt x="60" y="101"/>
                    </a:cubicBezTo>
                    <a:cubicBezTo>
                      <a:pt x="15" y="107"/>
                      <a:pt x="15" y="107"/>
                      <a:pt x="15" y="107"/>
                    </a:cubicBezTo>
                    <a:cubicBezTo>
                      <a:pt x="19" y="105"/>
                      <a:pt x="13" y="83"/>
                      <a:pt x="12" y="79"/>
                    </a:cubicBezTo>
                    <a:cubicBezTo>
                      <a:pt x="7" y="56"/>
                      <a:pt x="0" y="33"/>
                      <a:pt x="0" y="1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5"/>
                      <a:pt x="48" y="31"/>
                      <a:pt x="51" y="4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52"/>
              <p:cNvSpPr/>
              <p:nvPr/>
            </p:nvSpPr>
            <p:spPr>
              <a:xfrm rot="-766793">
                <a:off x="7892830" y="4780105"/>
                <a:ext cx="147634" cy="69848"/>
              </a:xfrm>
              <a:custGeom>
                <a:avLst/>
                <a:gdLst/>
                <a:ahLst/>
                <a:cxnLst/>
                <a:rect l="l" t="t" r="r" b="b"/>
                <a:pathLst>
                  <a:path w="57" h="27" extrusionOk="0">
                    <a:moveTo>
                      <a:pt x="57" y="21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7"/>
                      <a:pt x="10" y="26"/>
                      <a:pt x="9" y="24"/>
                    </a:cubicBezTo>
                    <a:cubicBezTo>
                      <a:pt x="7" y="20"/>
                      <a:pt x="4" y="7"/>
                      <a:pt x="0" y="7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6" y="1"/>
                      <a:pt x="47" y="1"/>
                    </a:cubicBezTo>
                    <a:cubicBezTo>
                      <a:pt x="50" y="5"/>
                      <a:pt x="52" y="20"/>
                      <a:pt x="57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2"/>
              <p:cNvSpPr/>
              <p:nvPr/>
            </p:nvSpPr>
            <p:spPr>
              <a:xfrm rot="-766793">
                <a:off x="7890586" y="4781614"/>
                <a:ext cx="131759" cy="134934"/>
              </a:xfrm>
              <a:custGeom>
                <a:avLst/>
                <a:gdLst/>
                <a:ahLst/>
                <a:cxnLst/>
                <a:rect l="l" t="t" r="r" b="b"/>
                <a:pathLst>
                  <a:path w="51" h="52" extrusionOk="0">
                    <a:moveTo>
                      <a:pt x="46" y="11"/>
                    </a:moveTo>
                    <a:cubicBezTo>
                      <a:pt x="45" y="19"/>
                      <a:pt x="51" y="41"/>
                      <a:pt x="46" y="46"/>
                    </a:cubicBezTo>
                    <a:cubicBezTo>
                      <a:pt x="46" y="47"/>
                      <a:pt x="3" y="51"/>
                      <a:pt x="2" y="52"/>
                    </a:cubicBezTo>
                    <a:cubicBezTo>
                      <a:pt x="6" y="50"/>
                      <a:pt x="4" y="39"/>
                      <a:pt x="4" y="36"/>
                    </a:cubicBezTo>
                    <a:cubicBezTo>
                      <a:pt x="4" y="29"/>
                      <a:pt x="0" y="12"/>
                      <a:pt x="4" y="7"/>
                    </a:cubicBezTo>
                    <a:cubicBezTo>
                      <a:pt x="4" y="7"/>
                      <a:pt x="48" y="0"/>
                      <a:pt x="48" y="0"/>
                    </a:cubicBezTo>
                    <a:cubicBezTo>
                      <a:pt x="46" y="1"/>
                      <a:pt x="46" y="8"/>
                      <a:pt x="46" y="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2"/>
              <p:cNvSpPr/>
              <p:nvPr/>
            </p:nvSpPr>
            <p:spPr>
              <a:xfrm rot="-766793">
                <a:off x="7908965" y="4903212"/>
                <a:ext cx="11429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72" h="8" extrusionOk="0">
                    <a:moveTo>
                      <a:pt x="72" y="0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70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FFBE77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" name="Google Shape;94;p52"/>
            <p:cNvGrpSpPr/>
            <p:nvPr/>
          </p:nvGrpSpPr>
          <p:grpSpPr>
            <a:xfrm rot="6264258">
              <a:off x="205500" y="-430079"/>
              <a:ext cx="1144458" cy="877963"/>
              <a:chOff x="6729413" y="2840263"/>
              <a:chExt cx="742950" cy="569913"/>
            </a:xfrm>
          </p:grpSpPr>
          <p:sp>
            <p:nvSpPr>
              <p:cNvPr id="95" name="Google Shape;95;p52"/>
              <p:cNvSpPr/>
              <p:nvPr/>
            </p:nvSpPr>
            <p:spPr>
              <a:xfrm>
                <a:off x="7326313" y="2840263"/>
                <a:ext cx="146050" cy="122238"/>
              </a:xfrm>
              <a:custGeom>
                <a:avLst/>
                <a:gdLst/>
                <a:ahLst/>
                <a:cxnLst/>
                <a:rect l="l" t="t" r="r" b="b"/>
                <a:pathLst>
                  <a:path w="56" h="47" extrusionOk="0">
                    <a:moveTo>
                      <a:pt x="41" y="2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0"/>
                      <a:pt x="27" y="38"/>
                      <a:pt x="28" y="37"/>
                    </a:cubicBezTo>
                    <a:lnTo>
                      <a:pt x="41" y="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52"/>
              <p:cNvSpPr/>
              <p:nvPr/>
            </p:nvSpPr>
            <p:spPr>
              <a:xfrm>
                <a:off x="7423150" y="2840263"/>
                <a:ext cx="49213" cy="33338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0" y="13"/>
                    </a:moveTo>
                    <a:lnTo>
                      <a:pt x="16" y="21"/>
                    </a:lnTo>
                    <a:lnTo>
                      <a:pt x="31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52"/>
              <p:cNvSpPr/>
              <p:nvPr/>
            </p:nvSpPr>
            <p:spPr>
              <a:xfrm>
                <a:off x="6835775" y="2892650"/>
                <a:ext cx="525463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55" extrusionOk="0">
                    <a:moveTo>
                      <a:pt x="5" y="155"/>
                    </a:moveTo>
                    <a:cubicBezTo>
                      <a:pt x="0" y="148"/>
                      <a:pt x="0" y="148"/>
                      <a:pt x="0" y="148"/>
                    </a:cubicBezTo>
                    <a:cubicBezTo>
                      <a:pt x="195" y="2"/>
                      <a:pt x="195" y="2"/>
                      <a:pt x="195" y="2"/>
                    </a:cubicBezTo>
                    <a:cubicBezTo>
                      <a:pt x="197" y="0"/>
                      <a:pt x="199" y="1"/>
                      <a:pt x="201" y="3"/>
                    </a:cubicBezTo>
                    <a:cubicBezTo>
                      <a:pt x="202" y="5"/>
                      <a:pt x="202" y="7"/>
                      <a:pt x="200" y="9"/>
                    </a:cubicBezTo>
                    <a:lnTo>
                      <a:pt x="5" y="15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2"/>
              <p:cNvSpPr/>
              <p:nvPr/>
            </p:nvSpPr>
            <p:spPr>
              <a:xfrm>
                <a:off x="6861175" y="2929163"/>
                <a:ext cx="528638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55" extrusionOk="0">
                    <a:moveTo>
                      <a:pt x="5" y="155"/>
                    </a:moveTo>
                    <a:cubicBezTo>
                      <a:pt x="0" y="148"/>
                      <a:pt x="0" y="148"/>
                      <a:pt x="0" y="148"/>
                    </a:cubicBezTo>
                    <a:cubicBezTo>
                      <a:pt x="195" y="2"/>
                      <a:pt x="195" y="2"/>
                      <a:pt x="195" y="2"/>
                    </a:cubicBezTo>
                    <a:cubicBezTo>
                      <a:pt x="197" y="0"/>
                      <a:pt x="200" y="1"/>
                      <a:pt x="201" y="3"/>
                    </a:cubicBezTo>
                    <a:cubicBezTo>
                      <a:pt x="203" y="5"/>
                      <a:pt x="202" y="7"/>
                      <a:pt x="200" y="9"/>
                    </a:cubicBezTo>
                    <a:lnTo>
                      <a:pt x="5" y="15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2"/>
              <p:cNvSpPr/>
              <p:nvPr/>
            </p:nvSpPr>
            <p:spPr>
              <a:xfrm>
                <a:off x="6845300" y="2910113"/>
                <a:ext cx="53181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156" extrusionOk="0">
                    <a:moveTo>
                      <a:pt x="7" y="156"/>
                    </a:moveTo>
                    <a:cubicBezTo>
                      <a:pt x="0" y="147"/>
                      <a:pt x="0" y="147"/>
                      <a:pt x="0" y="147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6" y="0"/>
                      <a:pt x="200" y="0"/>
                      <a:pt x="202" y="3"/>
                    </a:cubicBezTo>
                    <a:cubicBezTo>
                      <a:pt x="204" y="5"/>
                      <a:pt x="203" y="9"/>
                      <a:pt x="201" y="11"/>
                    </a:cubicBezTo>
                    <a:lnTo>
                      <a:pt x="7" y="1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52"/>
              <p:cNvSpPr/>
              <p:nvPr/>
            </p:nvSpPr>
            <p:spPr>
              <a:xfrm>
                <a:off x="6762750" y="3276825"/>
                <a:ext cx="111125" cy="109538"/>
              </a:xfrm>
              <a:custGeom>
                <a:avLst/>
                <a:gdLst/>
                <a:ahLst/>
                <a:cxnLst/>
                <a:rect l="l" t="t" r="r" b="b"/>
                <a:pathLst>
                  <a:path w="70" h="69" extrusionOk="0">
                    <a:moveTo>
                      <a:pt x="25" y="69"/>
                    </a:moveTo>
                    <a:lnTo>
                      <a:pt x="0" y="35"/>
                    </a:lnTo>
                    <a:lnTo>
                      <a:pt x="46" y="0"/>
                    </a:lnTo>
                    <a:lnTo>
                      <a:pt x="70" y="35"/>
                    </a:lnTo>
                    <a:lnTo>
                      <a:pt x="25" y="6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52"/>
              <p:cNvSpPr/>
              <p:nvPr/>
            </p:nvSpPr>
            <p:spPr>
              <a:xfrm>
                <a:off x="6729413" y="3332388"/>
                <a:ext cx="73025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28" h="30" extrusionOk="0">
                    <a:moveTo>
                      <a:pt x="13" y="28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11"/>
                      <a:pt x="1" y="9"/>
                      <a:pt x="2" y="8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6" y="30"/>
                      <a:pt x="14" y="29"/>
                      <a:pt x="13" y="2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52"/>
              <p:cNvSpPr/>
              <p:nvPr/>
            </p:nvSpPr>
            <p:spPr>
              <a:xfrm>
                <a:off x="6767513" y="321015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EC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" name="Google Shape;103;p52"/>
            <p:cNvGrpSpPr/>
            <p:nvPr/>
          </p:nvGrpSpPr>
          <p:grpSpPr>
            <a:xfrm>
              <a:off x="7058642" y="4769007"/>
              <a:ext cx="363963" cy="216188"/>
              <a:chOff x="6191763" y="4215150"/>
              <a:chExt cx="261938" cy="155576"/>
            </a:xfrm>
          </p:grpSpPr>
          <p:sp>
            <p:nvSpPr>
              <p:cNvPr id="104" name="Google Shape;104;p52"/>
              <p:cNvSpPr/>
              <p:nvPr/>
            </p:nvSpPr>
            <p:spPr>
              <a:xfrm>
                <a:off x="6302888" y="4215150"/>
                <a:ext cx="150813" cy="93663"/>
              </a:xfrm>
              <a:custGeom>
                <a:avLst/>
                <a:gdLst/>
                <a:ahLst/>
                <a:cxnLst/>
                <a:rect l="l" t="t" r="r" b="b"/>
                <a:pathLst>
                  <a:path w="95" h="59" extrusionOk="0">
                    <a:moveTo>
                      <a:pt x="95" y="0"/>
                    </a:moveTo>
                    <a:lnTo>
                      <a:pt x="56" y="30"/>
                    </a:lnTo>
                    <a:lnTo>
                      <a:pt x="16" y="59"/>
                    </a:lnTo>
                    <a:lnTo>
                      <a:pt x="8" y="44"/>
                    </a:lnTo>
                    <a:lnTo>
                      <a:pt x="0" y="28"/>
                    </a:lnTo>
                    <a:lnTo>
                      <a:pt x="47" y="15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2"/>
              <p:cNvSpPr/>
              <p:nvPr/>
            </p:nvSpPr>
            <p:spPr>
              <a:xfrm>
                <a:off x="6191763" y="4232613"/>
                <a:ext cx="160338" cy="138113"/>
              </a:xfrm>
              <a:custGeom>
                <a:avLst/>
                <a:gdLst/>
                <a:ahLst/>
                <a:cxnLst/>
                <a:rect l="l" t="t" r="r" b="b"/>
                <a:pathLst>
                  <a:path w="62" h="53" extrusionOk="0">
                    <a:moveTo>
                      <a:pt x="33" y="15"/>
                    </a:moveTo>
                    <a:cubicBezTo>
                      <a:pt x="13" y="27"/>
                      <a:pt x="13" y="27"/>
                      <a:pt x="13" y="27"/>
                    </a:cubicBezTo>
                    <a:cubicBezTo>
                      <a:pt x="11" y="25"/>
                      <a:pt x="8" y="24"/>
                      <a:pt x="5" y="25"/>
                    </a:cubicBezTo>
                    <a:cubicBezTo>
                      <a:pt x="1" y="27"/>
                      <a:pt x="0" y="31"/>
                      <a:pt x="2" y="34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10" y="51"/>
                      <a:pt x="14" y="53"/>
                      <a:pt x="18" y="51"/>
                    </a:cubicBezTo>
                    <a:cubicBezTo>
                      <a:pt x="21" y="50"/>
                      <a:pt x="22" y="46"/>
                      <a:pt x="21" y="43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5" y="39"/>
                      <a:pt x="51" y="41"/>
                      <a:pt x="55" y="38"/>
                    </a:cubicBezTo>
                    <a:cubicBezTo>
                      <a:pt x="60" y="36"/>
                      <a:pt x="62" y="30"/>
                      <a:pt x="60" y="2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8" y="2"/>
                      <a:pt x="42" y="0"/>
                      <a:pt x="37" y="3"/>
                    </a:cubicBezTo>
                    <a:cubicBezTo>
                      <a:pt x="33" y="5"/>
                      <a:pt x="31" y="10"/>
                      <a:pt x="33" y="1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" name="Google Shape;106;p52"/>
            <p:cNvGrpSpPr/>
            <p:nvPr/>
          </p:nvGrpSpPr>
          <p:grpSpPr>
            <a:xfrm rot="-1767078">
              <a:off x="-131478" y="566453"/>
              <a:ext cx="698504" cy="778325"/>
              <a:chOff x="5431538" y="3074425"/>
              <a:chExt cx="485775" cy="541338"/>
            </a:xfrm>
          </p:grpSpPr>
          <p:sp>
            <p:nvSpPr>
              <p:cNvPr id="107" name="Google Shape;107;p52"/>
              <p:cNvSpPr/>
              <p:nvPr/>
            </p:nvSpPr>
            <p:spPr>
              <a:xfrm>
                <a:off x="5431538" y="3074425"/>
                <a:ext cx="485775" cy="541338"/>
              </a:xfrm>
              <a:custGeom>
                <a:avLst/>
                <a:gdLst/>
                <a:ahLst/>
                <a:cxnLst/>
                <a:rect l="l" t="t" r="r" b="b"/>
                <a:pathLst>
                  <a:path w="187" h="208" extrusionOk="0">
                    <a:moveTo>
                      <a:pt x="187" y="99"/>
                    </a:moveTo>
                    <a:cubicBezTo>
                      <a:pt x="147" y="0"/>
                      <a:pt x="147" y="0"/>
                      <a:pt x="147" y="0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60" y="208"/>
                      <a:pt x="60" y="208"/>
                      <a:pt x="60" y="208"/>
                    </a:cubicBezTo>
                    <a:cubicBezTo>
                      <a:pt x="158" y="168"/>
                      <a:pt x="158" y="168"/>
                      <a:pt x="158" y="168"/>
                    </a:cubicBezTo>
                    <a:cubicBezTo>
                      <a:pt x="158" y="168"/>
                      <a:pt x="186" y="103"/>
                      <a:pt x="187" y="9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52"/>
              <p:cNvSpPr/>
              <p:nvPr/>
            </p:nvSpPr>
            <p:spPr>
              <a:xfrm>
                <a:off x="5480750" y="3134750"/>
                <a:ext cx="319088" cy="141288"/>
              </a:xfrm>
              <a:custGeom>
                <a:avLst/>
                <a:gdLst/>
                <a:ahLst/>
                <a:cxnLst/>
                <a:rect l="l" t="t" r="r" b="b"/>
                <a:pathLst>
                  <a:path w="123" h="54" extrusionOk="0">
                    <a:moveTo>
                      <a:pt x="3" y="54"/>
                    </a:moveTo>
                    <a:cubicBezTo>
                      <a:pt x="2" y="54"/>
                      <a:pt x="1" y="53"/>
                      <a:pt x="1" y="52"/>
                    </a:cubicBezTo>
                    <a:cubicBezTo>
                      <a:pt x="0" y="51"/>
                      <a:pt x="1" y="49"/>
                      <a:pt x="2" y="49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21" y="0"/>
                      <a:pt x="122" y="1"/>
                      <a:pt x="123" y="3"/>
                    </a:cubicBezTo>
                    <a:cubicBezTo>
                      <a:pt x="123" y="4"/>
                      <a:pt x="123" y="6"/>
                      <a:pt x="121" y="6"/>
                    </a:cubicBezTo>
                    <a:cubicBezTo>
                      <a:pt x="4" y="54"/>
                      <a:pt x="4" y="54"/>
                      <a:pt x="4" y="54"/>
                    </a:cubicBezTo>
                    <a:lnTo>
                      <a:pt x="3" y="5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52"/>
              <p:cNvSpPr/>
              <p:nvPr/>
            </p:nvSpPr>
            <p:spPr>
              <a:xfrm>
                <a:off x="5501388" y="3195075"/>
                <a:ext cx="322263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54" extrusionOk="0">
                    <a:moveTo>
                      <a:pt x="3" y="54"/>
                    </a:moveTo>
                    <a:cubicBezTo>
                      <a:pt x="2" y="54"/>
                      <a:pt x="1" y="53"/>
                      <a:pt x="1" y="52"/>
                    </a:cubicBezTo>
                    <a:cubicBezTo>
                      <a:pt x="0" y="51"/>
                      <a:pt x="1" y="49"/>
                      <a:pt x="2" y="48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121" y="0"/>
                      <a:pt x="123" y="1"/>
                      <a:pt x="123" y="2"/>
                    </a:cubicBezTo>
                    <a:cubicBezTo>
                      <a:pt x="124" y="4"/>
                      <a:pt x="123" y="5"/>
                      <a:pt x="122" y="6"/>
                    </a:cubicBezTo>
                    <a:cubicBezTo>
                      <a:pt x="4" y="53"/>
                      <a:pt x="4" y="53"/>
                      <a:pt x="4" y="53"/>
                    </a:cubicBezTo>
                    <a:lnTo>
                      <a:pt x="3" y="5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52"/>
              <p:cNvSpPr/>
              <p:nvPr/>
            </p:nvSpPr>
            <p:spPr>
              <a:xfrm>
                <a:off x="5526788" y="3253813"/>
                <a:ext cx="322263" cy="13811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53" extrusionOk="0">
                    <a:moveTo>
                      <a:pt x="3" y="53"/>
                    </a:moveTo>
                    <a:cubicBezTo>
                      <a:pt x="2" y="53"/>
                      <a:pt x="1" y="53"/>
                      <a:pt x="1" y="52"/>
                    </a:cubicBezTo>
                    <a:cubicBezTo>
                      <a:pt x="0" y="50"/>
                      <a:pt x="1" y="49"/>
                      <a:pt x="2" y="48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1" y="0"/>
                      <a:pt x="122" y="0"/>
                      <a:pt x="123" y="2"/>
                    </a:cubicBezTo>
                    <a:cubicBezTo>
                      <a:pt x="124" y="3"/>
                      <a:pt x="123" y="5"/>
                      <a:pt x="122" y="5"/>
                    </a:cubicBezTo>
                    <a:cubicBezTo>
                      <a:pt x="4" y="53"/>
                      <a:pt x="4" y="53"/>
                      <a:pt x="4" y="53"/>
                    </a:cubicBezTo>
                    <a:lnTo>
                      <a:pt x="3" y="5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52"/>
              <p:cNvSpPr/>
              <p:nvPr/>
            </p:nvSpPr>
            <p:spPr>
              <a:xfrm>
                <a:off x="5553775" y="3314138"/>
                <a:ext cx="319088" cy="141288"/>
              </a:xfrm>
              <a:custGeom>
                <a:avLst/>
                <a:gdLst/>
                <a:ahLst/>
                <a:cxnLst/>
                <a:rect l="l" t="t" r="r" b="b"/>
                <a:pathLst>
                  <a:path w="123" h="54" extrusionOk="0">
                    <a:moveTo>
                      <a:pt x="3" y="54"/>
                    </a:moveTo>
                    <a:cubicBezTo>
                      <a:pt x="2" y="54"/>
                      <a:pt x="1" y="53"/>
                      <a:pt x="0" y="52"/>
                    </a:cubicBezTo>
                    <a:cubicBezTo>
                      <a:pt x="0" y="51"/>
                      <a:pt x="0" y="49"/>
                      <a:pt x="2" y="49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20" y="0"/>
                      <a:pt x="122" y="1"/>
                      <a:pt x="123" y="2"/>
                    </a:cubicBezTo>
                    <a:cubicBezTo>
                      <a:pt x="123" y="4"/>
                      <a:pt x="122" y="5"/>
                      <a:pt x="121" y="6"/>
                    </a:cubicBezTo>
                    <a:cubicBezTo>
                      <a:pt x="4" y="54"/>
                      <a:pt x="4" y="54"/>
                      <a:pt x="4" y="54"/>
                    </a:cubicBezTo>
                    <a:lnTo>
                      <a:pt x="3" y="5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52"/>
              <p:cNvSpPr/>
              <p:nvPr/>
            </p:nvSpPr>
            <p:spPr>
              <a:xfrm>
                <a:off x="5579175" y="3420500"/>
                <a:ext cx="217488" cy="100013"/>
              </a:xfrm>
              <a:custGeom>
                <a:avLst/>
                <a:gdLst/>
                <a:ahLst/>
                <a:cxnLst/>
                <a:rect l="l" t="t" r="r" b="b"/>
                <a:pathLst>
                  <a:path w="84" h="38" extrusionOk="0">
                    <a:moveTo>
                      <a:pt x="3" y="38"/>
                    </a:moveTo>
                    <a:cubicBezTo>
                      <a:pt x="2" y="38"/>
                      <a:pt x="1" y="37"/>
                      <a:pt x="1" y="36"/>
                    </a:cubicBezTo>
                    <a:cubicBezTo>
                      <a:pt x="0" y="34"/>
                      <a:pt x="1" y="33"/>
                      <a:pt x="2" y="32"/>
                    </a:cubicBezTo>
                    <a:cubicBezTo>
                      <a:pt x="80" y="1"/>
                      <a:pt x="80" y="1"/>
                      <a:pt x="80" y="1"/>
                    </a:cubicBezTo>
                    <a:cubicBezTo>
                      <a:pt x="81" y="0"/>
                      <a:pt x="83" y="1"/>
                      <a:pt x="83" y="2"/>
                    </a:cubicBezTo>
                    <a:cubicBezTo>
                      <a:pt x="84" y="4"/>
                      <a:pt x="83" y="5"/>
                      <a:pt x="82" y="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3" y="38"/>
                      <a:pt x="3" y="38"/>
                      <a:pt x="3" y="38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52"/>
              <p:cNvSpPr/>
              <p:nvPr/>
            </p:nvSpPr>
            <p:spPr>
              <a:xfrm>
                <a:off x="5790313" y="3333188"/>
                <a:ext cx="127000" cy="179388"/>
              </a:xfrm>
              <a:custGeom>
                <a:avLst/>
                <a:gdLst/>
                <a:ahLst/>
                <a:cxnLst/>
                <a:rect l="l" t="t" r="r" b="b"/>
                <a:pathLst>
                  <a:path w="49" h="69" extrusionOk="0">
                    <a:moveTo>
                      <a:pt x="49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49" y="0"/>
                      <a:pt x="49" y="0"/>
                      <a:pt x="49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" name="Google Shape;114;p52"/>
            <p:cNvSpPr/>
            <p:nvPr/>
          </p:nvSpPr>
          <p:spPr>
            <a:xfrm>
              <a:off x="297750" y="-81000"/>
              <a:ext cx="197729" cy="449225"/>
            </a:xfrm>
            <a:custGeom>
              <a:avLst/>
              <a:gdLst/>
              <a:ahLst/>
              <a:cxnLst/>
              <a:rect l="l" t="t" r="r" b="b"/>
              <a:pathLst>
                <a:path w="71" h="161" extrusionOk="0">
                  <a:moveTo>
                    <a:pt x="18" y="74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5" y="5"/>
                    <a:pt x="41" y="0"/>
                    <a:pt x="49" y="1"/>
                  </a:cubicBezTo>
                  <a:cubicBezTo>
                    <a:pt x="53" y="1"/>
                    <a:pt x="56" y="2"/>
                    <a:pt x="60" y="3"/>
                  </a:cubicBezTo>
                  <a:cubicBezTo>
                    <a:pt x="65" y="4"/>
                    <a:pt x="69" y="8"/>
                    <a:pt x="70" y="13"/>
                  </a:cubicBezTo>
                  <a:cubicBezTo>
                    <a:pt x="71" y="16"/>
                    <a:pt x="71" y="19"/>
                    <a:pt x="70" y="22"/>
                  </a:cubicBezTo>
                  <a:cubicBezTo>
                    <a:pt x="62" y="54"/>
                    <a:pt x="54" y="87"/>
                    <a:pt x="45" y="120"/>
                  </a:cubicBezTo>
                  <a:cubicBezTo>
                    <a:pt x="45" y="121"/>
                    <a:pt x="45" y="122"/>
                    <a:pt x="44" y="124"/>
                  </a:cubicBezTo>
                  <a:cubicBezTo>
                    <a:pt x="41" y="129"/>
                    <a:pt x="36" y="133"/>
                    <a:pt x="30" y="132"/>
                  </a:cubicBezTo>
                  <a:cubicBezTo>
                    <a:pt x="23" y="132"/>
                    <a:pt x="18" y="128"/>
                    <a:pt x="16" y="121"/>
                  </a:cubicBezTo>
                  <a:cubicBezTo>
                    <a:pt x="16" y="119"/>
                    <a:pt x="16" y="115"/>
                    <a:pt x="16" y="113"/>
                  </a:cubicBezTo>
                  <a:cubicBezTo>
                    <a:pt x="19" y="103"/>
                    <a:pt x="21" y="93"/>
                    <a:pt x="24" y="84"/>
                  </a:cubicBezTo>
                  <a:cubicBezTo>
                    <a:pt x="25" y="80"/>
                    <a:pt x="26" y="76"/>
                    <a:pt x="27" y="72"/>
                  </a:cubicBezTo>
                  <a:cubicBezTo>
                    <a:pt x="28" y="69"/>
                    <a:pt x="31" y="71"/>
                    <a:pt x="31" y="73"/>
                  </a:cubicBezTo>
                  <a:cubicBezTo>
                    <a:pt x="31" y="73"/>
                    <a:pt x="31" y="74"/>
                    <a:pt x="31" y="74"/>
                  </a:cubicBezTo>
                  <a:cubicBezTo>
                    <a:pt x="27" y="88"/>
                    <a:pt x="24" y="101"/>
                    <a:pt x="21" y="114"/>
                  </a:cubicBezTo>
                  <a:cubicBezTo>
                    <a:pt x="19" y="120"/>
                    <a:pt x="22" y="125"/>
                    <a:pt x="26" y="127"/>
                  </a:cubicBezTo>
                  <a:cubicBezTo>
                    <a:pt x="32" y="129"/>
                    <a:pt x="37" y="127"/>
                    <a:pt x="40" y="122"/>
                  </a:cubicBezTo>
                  <a:cubicBezTo>
                    <a:pt x="40" y="121"/>
                    <a:pt x="41" y="119"/>
                    <a:pt x="41" y="118"/>
                  </a:cubicBezTo>
                  <a:cubicBezTo>
                    <a:pt x="49" y="86"/>
                    <a:pt x="57" y="54"/>
                    <a:pt x="65" y="22"/>
                  </a:cubicBezTo>
                  <a:cubicBezTo>
                    <a:pt x="66" y="21"/>
                    <a:pt x="66" y="20"/>
                    <a:pt x="66" y="20"/>
                  </a:cubicBezTo>
                  <a:cubicBezTo>
                    <a:pt x="67" y="15"/>
                    <a:pt x="65" y="10"/>
                    <a:pt x="61" y="8"/>
                  </a:cubicBezTo>
                  <a:cubicBezTo>
                    <a:pt x="56" y="6"/>
                    <a:pt x="52" y="5"/>
                    <a:pt x="47" y="5"/>
                  </a:cubicBezTo>
                  <a:cubicBezTo>
                    <a:pt x="42" y="6"/>
                    <a:pt x="39" y="9"/>
                    <a:pt x="38" y="14"/>
                  </a:cubicBezTo>
                  <a:cubicBezTo>
                    <a:pt x="27" y="54"/>
                    <a:pt x="17" y="95"/>
                    <a:pt x="7" y="136"/>
                  </a:cubicBezTo>
                  <a:cubicBezTo>
                    <a:pt x="5" y="142"/>
                    <a:pt x="8" y="147"/>
                    <a:pt x="13" y="151"/>
                  </a:cubicBezTo>
                  <a:cubicBezTo>
                    <a:pt x="16" y="154"/>
                    <a:pt x="20" y="154"/>
                    <a:pt x="24" y="155"/>
                  </a:cubicBezTo>
                  <a:cubicBezTo>
                    <a:pt x="33" y="157"/>
                    <a:pt x="41" y="152"/>
                    <a:pt x="43" y="143"/>
                  </a:cubicBezTo>
                  <a:cubicBezTo>
                    <a:pt x="49" y="120"/>
                    <a:pt x="55" y="97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1"/>
                    <a:pt x="65" y="72"/>
                    <a:pt x="65" y="75"/>
                  </a:cubicBezTo>
                  <a:cubicBezTo>
                    <a:pt x="59" y="98"/>
                    <a:pt x="53" y="122"/>
                    <a:pt x="47" y="145"/>
                  </a:cubicBezTo>
                  <a:cubicBezTo>
                    <a:pt x="45" y="153"/>
                    <a:pt x="39" y="159"/>
                    <a:pt x="31" y="160"/>
                  </a:cubicBezTo>
                  <a:cubicBezTo>
                    <a:pt x="25" y="161"/>
                    <a:pt x="19" y="159"/>
                    <a:pt x="13" y="156"/>
                  </a:cubicBezTo>
                  <a:cubicBezTo>
                    <a:pt x="6" y="153"/>
                    <a:pt x="0" y="144"/>
                    <a:pt x="3" y="134"/>
                  </a:cubicBezTo>
                  <a:cubicBezTo>
                    <a:pt x="8" y="114"/>
                    <a:pt x="13" y="94"/>
                    <a:pt x="18" y="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52"/>
            <p:cNvSpPr/>
            <p:nvPr/>
          </p:nvSpPr>
          <p:spPr>
            <a:xfrm rot="-1851069">
              <a:off x="8635999" y="4787913"/>
              <a:ext cx="197729" cy="449225"/>
            </a:xfrm>
            <a:custGeom>
              <a:avLst/>
              <a:gdLst/>
              <a:ahLst/>
              <a:cxnLst/>
              <a:rect l="l" t="t" r="r" b="b"/>
              <a:pathLst>
                <a:path w="71" h="161" extrusionOk="0">
                  <a:moveTo>
                    <a:pt x="18" y="74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5" y="5"/>
                    <a:pt x="41" y="0"/>
                    <a:pt x="49" y="1"/>
                  </a:cubicBezTo>
                  <a:cubicBezTo>
                    <a:pt x="53" y="1"/>
                    <a:pt x="56" y="2"/>
                    <a:pt x="60" y="3"/>
                  </a:cubicBezTo>
                  <a:cubicBezTo>
                    <a:pt x="65" y="4"/>
                    <a:pt x="69" y="8"/>
                    <a:pt x="70" y="13"/>
                  </a:cubicBezTo>
                  <a:cubicBezTo>
                    <a:pt x="71" y="16"/>
                    <a:pt x="71" y="19"/>
                    <a:pt x="70" y="22"/>
                  </a:cubicBezTo>
                  <a:cubicBezTo>
                    <a:pt x="62" y="54"/>
                    <a:pt x="54" y="87"/>
                    <a:pt x="45" y="120"/>
                  </a:cubicBezTo>
                  <a:cubicBezTo>
                    <a:pt x="45" y="121"/>
                    <a:pt x="45" y="122"/>
                    <a:pt x="44" y="124"/>
                  </a:cubicBezTo>
                  <a:cubicBezTo>
                    <a:pt x="41" y="129"/>
                    <a:pt x="36" y="133"/>
                    <a:pt x="30" y="132"/>
                  </a:cubicBezTo>
                  <a:cubicBezTo>
                    <a:pt x="23" y="132"/>
                    <a:pt x="18" y="128"/>
                    <a:pt x="16" y="121"/>
                  </a:cubicBezTo>
                  <a:cubicBezTo>
                    <a:pt x="16" y="119"/>
                    <a:pt x="16" y="115"/>
                    <a:pt x="16" y="113"/>
                  </a:cubicBezTo>
                  <a:cubicBezTo>
                    <a:pt x="19" y="103"/>
                    <a:pt x="21" y="93"/>
                    <a:pt x="24" y="84"/>
                  </a:cubicBezTo>
                  <a:cubicBezTo>
                    <a:pt x="25" y="80"/>
                    <a:pt x="26" y="76"/>
                    <a:pt x="27" y="72"/>
                  </a:cubicBezTo>
                  <a:cubicBezTo>
                    <a:pt x="28" y="69"/>
                    <a:pt x="31" y="71"/>
                    <a:pt x="31" y="73"/>
                  </a:cubicBezTo>
                  <a:cubicBezTo>
                    <a:pt x="31" y="73"/>
                    <a:pt x="31" y="74"/>
                    <a:pt x="31" y="74"/>
                  </a:cubicBezTo>
                  <a:cubicBezTo>
                    <a:pt x="27" y="88"/>
                    <a:pt x="24" y="101"/>
                    <a:pt x="21" y="114"/>
                  </a:cubicBezTo>
                  <a:cubicBezTo>
                    <a:pt x="19" y="120"/>
                    <a:pt x="22" y="125"/>
                    <a:pt x="26" y="127"/>
                  </a:cubicBezTo>
                  <a:cubicBezTo>
                    <a:pt x="32" y="129"/>
                    <a:pt x="37" y="127"/>
                    <a:pt x="40" y="122"/>
                  </a:cubicBezTo>
                  <a:cubicBezTo>
                    <a:pt x="40" y="121"/>
                    <a:pt x="41" y="119"/>
                    <a:pt x="41" y="118"/>
                  </a:cubicBezTo>
                  <a:cubicBezTo>
                    <a:pt x="49" y="86"/>
                    <a:pt x="57" y="54"/>
                    <a:pt x="65" y="22"/>
                  </a:cubicBezTo>
                  <a:cubicBezTo>
                    <a:pt x="66" y="21"/>
                    <a:pt x="66" y="20"/>
                    <a:pt x="66" y="20"/>
                  </a:cubicBezTo>
                  <a:cubicBezTo>
                    <a:pt x="67" y="15"/>
                    <a:pt x="65" y="10"/>
                    <a:pt x="61" y="8"/>
                  </a:cubicBezTo>
                  <a:cubicBezTo>
                    <a:pt x="56" y="6"/>
                    <a:pt x="52" y="5"/>
                    <a:pt x="47" y="5"/>
                  </a:cubicBezTo>
                  <a:cubicBezTo>
                    <a:pt x="42" y="6"/>
                    <a:pt x="39" y="9"/>
                    <a:pt x="38" y="14"/>
                  </a:cubicBezTo>
                  <a:cubicBezTo>
                    <a:pt x="27" y="54"/>
                    <a:pt x="17" y="95"/>
                    <a:pt x="7" y="136"/>
                  </a:cubicBezTo>
                  <a:cubicBezTo>
                    <a:pt x="5" y="142"/>
                    <a:pt x="8" y="147"/>
                    <a:pt x="13" y="151"/>
                  </a:cubicBezTo>
                  <a:cubicBezTo>
                    <a:pt x="16" y="154"/>
                    <a:pt x="20" y="154"/>
                    <a:pt x="24" y="155"/>
                  </a:cubicBezTo>
                  <a:cubicBezTo>
                    <a:pt x="33" y="157"/>
                    <a:pt x="41" y="152"/>
                    <a:pt x="43" y="143"/>
                  </a:cubicBezTo>
                  <a:cubicBezTo>
                    <a:pt x="49" y="120"/>
                    <a:pt x="55" y="97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1"/>
                    <a:pt x="65" y="72"/>
                    <a:pt x="65" y="75"/>
                  </a:cubicBezTo>
                  <a:cubicBezTo>
                    <a:pt x="59" y="98"/>
                    <a:pt x="53" y="122"/>
                    <a:pt x="47" y="145"/>
                  </a:cubicBezTo>
                  <a:cubicBezTo>
                    <a:pt x="45" y="153"/>
                    <a:pt x="39" y="159"/>
                    <a:pt x="31" y="160"/>
                  </a:cubicBezTo>
                  <a:cubicBezTo>
                    <a:pt x="25" y="161"/>
                    <a:pt x="19" y="159"/>
                    <a:pt x="13" y="156"/>
                  </a:cubicBezTo>
                  <a:cubicBezTo>
                    <a:pt x="6" y="153"/>
                    <a:pt x="0" y="144"/>
                    <a:pt x="3" y="134"/>
                  </a:cubicBezTo>
                  <a:cubicBezTo>
                    <a:pt x="8" y="114"/>
                    <a:pt x="13" y="94"/>
                    <a:pt x="18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375" y="219125"/>
            <a:ext cx="8702828" cy="47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3"/>
          <p:cNvSpPr txBox="1">
            <a:spLocks noGrp="1"/>
          </p:cNvSpPr>
          <p:nvPr>
            <p:ph type="subTitle" idx="1"/>
          </p:nvPr>
        </p:nvSpPr>
        <p:spPr>
          <a:xfrm>
            <a:off x="1111747" y="2062409"/>
            <a:ext cx="34224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53"/>
          <p:cNvSpPr txBox="1">
            <a:spLocks noGrp="1"/>
          </p:cNvSpPr>
          <p:nvPr>
            <p:ph type="subTitle" idx="2"/>
          </p:nvPr>
        </p:nvSpPr>
        <p:spPr>
          <a:xfrm>
            <a:off x="4762253" y="2062410"/>
            <a:ext cx="34224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3"/>
          <p:cNvSpPr txBox="1">
            <a:spLocks noGrp="1"/>
          </p:cNvSpPr>
          <p:nvPr>
            <p:ph type="subTitle" idx="3"/>
          </p:nvPr>
        </p:nvSpPr>
        <p:spPr>
          <a:xfrm>
            <a:off x="1111747" y="3615877"/>
            <a:ext cx="34224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3"/>
          <p:cNvSpPr txBox="1">
            <a:spLocks noGrp="1"/>
          </p:cNvSpPr>
          <p:nvPr>
            <p:ph type="subTitle" idx="4"/>
          </p:nvPr>
        </p:nvSpPr>
        <p:spPr>
          <a:xfrm>
            <a:off x="4762253" y="3615878"/>
            <a:ext cx="34224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3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53"/>
          <p:cNvSpPr txBox="1">
            <a:spLocks noGrp="1"/>
          </p:cNvSpPr>
          <p:nvPr>
            <p:ph type="title" idx="5"/>
          </p:nvPr>
        </p:nvSpPr>
        <p:spPr>
          <a:xfrm>
            <a:off x="1111747" y="1361250"/>
            <a:ext cx="773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4" name="Google Shape;124;p53"/>
          <p:cNvSpPr txBox="1">
            <a:spLocks noGrp="1"/>
          </p:cNvSpPr>
          <p:nvPr>
            <p:ph type="title" idx="6"/>
          </p:nvPr>
        </p:nvSpPr>
        <p:spPr>
          <a:xfrm>
            <a:off x="1111747" y="2913568"/>
            <a:ext cx="771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5" name="Google Shape;125;p53"/>
          <p:cNvSpPr txBox="1">
            <a:spLocks noGrp="1"/>
          </p:cNvSpPr>
          <p:nvPr>
            <p:ph type="title" idx="7"/>
          </p:nvPr>
        </p:nvSpPr>
        <p:spPr>
          <a:xfrm>
            <a:off x="4762248" y="1361887"/>
            <a:ext cx="771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6" name="Google Shape;126;p53"/>
          <p:cNvSpPr txBox="1">
            <a:spLocks noGrp="1"/>
          </p:cNvSpPr>
          <p:nvPr>
            <p:ph type="title" idx="8"/>
          </p:nvPr>
        </p:nvSpPr>
        <p:spPr>
          <a:xfrm>
            <a:off x="4762248" y="2913569"/>
            <a:ext cx="771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7" name="Google Shape;127;p53"/>
          <p:cNvSpPr txBox="1">
            <a:spLocks noGrp="1"/>
          </p:cNvSpPr>
          <p:nvPr>
            <p:ph type="subTitle" idx="9"/>
          </p:nvPr>
        </p:nvSpPr>
        <p:spPr>
          <a:xfrm>
            <a:off x="1111747" y="1741861"/>
            <a:ext cx="3422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100"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128" name="Google Shape;128;p53"/>
          <p:cNvSpPr txBox="1">
            <a:spLocks noGrp="1"/>
          </p:cNvSpPr>
          <p:nvPr>
            <p:ph type="subTitle" idx="13"/>
          </p:nvPr>
        </p:nvSpPr>
        <p:spPr>
          <a:xfrm>
            <a:off x="1111747" y="3295459"/>
            <a:ext cx="3422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100"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129" name="Google Shape;129;p53"/>
          <p:cNvSpPr txBox="1">
            <a:spLocks noGrp="1"/>
          </p:cNvSpPr>
          <p:nvPr>
            <p:ph type="subTitle" idx="14"/>
          </p:nvPr>
        </p:nvSpPr>
        <p:spPr>
          <a:xfrm>
            <a:off x="4762248" y="1741861"/>
            <a:ext cx="3422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100"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130" name="Google Shape;130;p53"/>
          <p:cNvSpPr txBox="1">
            <a:spLocks noGrp="1"/>
          </p:cNvSpPr>
          <p:nvPr>
            <p:ph type="subTitle" idx="15"/>
          </p:nvPr>
        </p:nvSpPr>
        <p:spPr>
          <a:xfrm>
            <a:off x="4762248" y="3295457"/>
            <a:ext cx="3422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100"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grpSp>
        <p:nvGrpSpPr>
          <p:cNvPr id="131" name="Google Shape;131;p53"/>
          <p:cNvGrpSpPr/>
          <p:nvPr/>
        </p:nvGrpSpPr>
        <p:grpSpPr>
          <a:xfrm>
            <a:off x="-656487" y="-20442"/>
            <a:ext cx="9928117" cy="5653902"/>
            <a:chOff x="-656487" y="-20442"/>
            <a:chExt cx="9928117" cy="5653902"/>
          </a:xfrm>
        </p:grpSpPr>
        <p:grpSp>
          <p:nvGrpSpPr>
            <p:cNvPr id="132" name="Google Shape;132;p53"/>
            <p:cNvGrpSpPr/>
            <p:nvPr/>
          </p:nvGrpSpPr>
          <p:grpSpPr>
            <a:xfrm rot="9864516">
              <a:off x="8328688" y="74426"/>
              <a:ext cx="833272" cy="930156"/>
              <a:chOff x="3378650" y="4173525"/>
              <a:chExt cx="573088" cy="639763"/>
            </a:xfrm>
          </p:grpSpPr>
          <p:sp>
            <p:nvSpPr>
              <p:cNvPr id="133" name="Google Shape;133;p53"/>
              <p:cNvSpPr/>
              <p:nvPr/>
            </p:nvSpPr>
            <p:spPr>
              <a:xfrm>
                <a:off x="3378650" y="4173525"/>
                <a:ext cx="276225" cy="30956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19" extrusionOk="0">
                    <a:moveTo>
                      <a:pt x="6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12" y="0"/>
                      <a:pt x="21" y="1"/>
                      <a:pt x="25" y="7"/>
                    </a:cubicBezTo>
                    <a:cubicBezTo>
                      <a:pt x="106" y="102"/>
                      <a:pt x="106" y="102"/>
                      <a:pt x="106" y="102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0" y="18"/>
                      <a:pt x="1" y="10"/>
                      <a:pt x="6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53"/>
              <p:cNvSpPr/>
              <p:nvPr/>
            </p:nvSpPr>
            <p:spPr>
              <a:xfrm>
                <a:off x="3543750" y="4370375"/>
                <a:ext cx="87313" cy="87313"/>
              </a:xfrm>
              <a:custGeom>
                <a:avLst/>
                <a:gdLst/>
                <a:ahLst/>
                <a:cxnLst/>
                <a:rect l="l" t="t" r="r" b="b"/>
                <a:pathLst>
                  <a:path w="55" h="55" extrusionOk="0">
                    <a:moveTo>
                      <a:pt x="34" y="0"/>
                    </a:moveTo>
                    <a:lnTo>
                      <a:pt x="0" y="30"/>
                    </a:lnTo>
                    <a:lnTo>
                      <a:pt x="21" y="55"/>
                    </a:lnTo>
                    <a:lnTo>
                      <a:pt x="55" y="2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53"/>
              <p:cNvSpPr/>
              <p:nvPr/>
            </p:nvSpPr>
            <p:spPr>
              <a:xfrm>
                <a:off x="3618363" y="4454513"/>
                <a:ext cx="49213" cy="52388"/>
              </a:xfrm>
              <a:custGeom>
                <a:avLst/>
                <a:gdLst/>
                <a:ahLst/>
                <a:cxnLst/>
                <a:rect l="l" t="t" r="r" b="b"/>
                <a:pathLst>
                  <a:path w="31" h="33" extrusionOk="0">
                    <a:moveTo>
                      <a:pt x="10" y="0"/>
                    </a:moveTo>
                    <a:lnTo>
                      <a:pt x="0" y="8"/>
                    </a:lnTo>
                    <a:lnTo>
                      <a:pt x="21" y="33"/>
                    </a:lnTo>
                    <a:lnTo>
                      <a:pt x="31" y="26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A7C6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53"/>
              <p:cNvSpPr/>
              <p:nvPr/>
            </p:nvSpPr>
            <p:spPr>
              <a:xfrm>
                <a:off x="3618363" y="4454513"/>
                <a:ext cx="49213" cy="52388"/>
              </a:xfrm>
              <a:custGeom>
                <a:avLst/>
                <a:gdLst/>
                <a:ahLst/>
                <a:cxnLst/>
                <a:rect l="l" t="t" r="r" b="b"/>
                <a:pathLst>
                  <a:path w="31" h="33" extrusionOk="0">
                    <a:moveTo>
                      <a:pt x="10" y="0"/>
                    </a:moveTo>
                    <a:lnTo>
                      <a:pt x="0" y="8"/>
                    </a:lnTo>
                    <a:lnTo>
                      <a:pt x="21" y="33"/>
                    </a:lnTo>
                    <a:lnTo>
                      <a:pt x="31" y="26"/>
                    </a:lnTo>
                    <a:lnTo>
                      <a:pt x="10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53"/>
              <p:cNvSpPr/>
              <p:nvPr/>
            </p:nvSpPr>
            <p:spPr>
              <a:xfrm>
                <a:off x="3573913" y="4433875"/>
                <a:ext cx="377825" cy="379413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6" extrusionOk="0">
                    <a:moveTo>
                      <a:pt x="114" y="123"/>
                    </a:moveTo>
                    <a:cubicBezTo>
                      <a:pt x="142" y="100"/>
                      <a:pt x="145" y="59"/>
                      <a:pt x="122" y="31"/>
                    </a:cubicBezTo>
                    <a:cubicBezTo>
                      <a:pt x="99" y="4"/>
                      <a:pt x="58" y="0"/>
                      <a:pt x="31" y="23"/>
                    </a:cubicBezTo>
                    <a:cubicBezTo>
                      <a:pt x="3" y="46"/>
                      <a:pt x="0" y="87"/>
                      <a:pt x="23" y="115"/>
                    </a:cubicBezTo>
                    <a:cubicBezTo>
                      <a:pt x="46" y="142"/>
                      <a:pt x="87" y="146"/>
                      <a:pt x="114" y="123"/>
                    </a:cubicBezTo>
                    <a:moveTo>
                      <a:pt x="36" y="30"/>
                    </a:moveTo>
                    <a:cubicBezTo>
                      <a:pt x="60" y="10"/>
                      <a:pt x="96" y="13"/>
                      <a:pt x="115" y="37"/>
                    </a:cubicBezTo>
                    <a:cubicBezTo>
                      <a:pt x="135" y="60"/>
                      <a:pt x="132" y="96"/>
                      <a:pt x="109" y="116"/>
                    </a:cubicBezTo>
                    <a:cubicBezTo>
                      <a:pt x="85" y="136"/>
                      <a:pt x="49" y="133"/>
                      <a:pt x="30" y="109"/>
                    </a:cubicBezTo>
                    <a:cubicBezTo>
                      <a:pt x="10" y="85"/>
                      <a:pt x="13" y="50"/>
                      <a:pt x="36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53"/>
              <p:cNvSpPr/>
              <p:nvPr/>
            </p:nvSpPr>
            <p:spPr>
              <a:xfrm>
                <a:off x="3615188" y="4478325"/>
                <a:ext cx="295275" cy="29051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12" extrusionOk="0">
                    <a:moveTo>
                      <a:pt x="56" y="0"/>
                    </a:moveTo>
                    <a:cubicBezTo>
                      <a:pt x="44" y="0"/>
                      <a:pt x="31" y="4"/>
                      <a:pt x="20" y="13"/>
                    </a:cubicBezTo>
                    <a:cubicBezTo>
                      <a:pt x="7" y="24"/>
                      <a:pt x="0" y="40"/>
                      <a:pt x="0" y="56"/>
                    </a:cubicBezTo>
                    <a:cubicBezTo>
                      <a:pt x="0" y="69"/>
                      <a:pt x="5" y="82"/>
                      <a:pt x="14" y="92"/>
                    </a:cubicBezTo>
                    <a:cubicBezTo>
                      <a:pt x="25" y="105"/>
                      <a:pt x="41" y="112"/>
                      <a:pt x="57" y="112"/>
                    </a:cubicBezTo>
                    <a:cubicBezTo>
                      <a:pt x="69" y="112"/>
                      <a:pt x="82" y="108"/>
                      <a:pt x="93" y="99"/>
                    </a:cubicBezTo>
                    <a:cubicBezTo>
                      <a:pt x="106" y="88"/>
                      <a:pt x="113" y="72"/>
                      <a:pt x="113" y="56"/>
                    </a:cubicBezTo>
                    <a:cubicBezTo>
                      <a:pt x="113" y="43"/>
                      <a:pt x="108" y="30"/>
                      <a:pt x="99" y="20"/>
                    </a:cubicBezTo>
                    <a:cubicBezTo>
                      <a:pt x="88" y="7"/>
                      <a:pt x="72" y="0"/>
                      <a:pt x="56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" name="Google Shape;139;p53"/>
            <p:cNvGrpSpPr/>
            <p:nvPr/>
          </p:nvGrpSpPr>
          <p:grpSpPr>
            <a:xfrm rot="-10580157">
              <a:off x="8628264" y="897081"/>
              <a:ext cx="363973" cy="216195"/>
              <a:chOff x="6191763" y="4215150"/>
              <a:chExt cx="261938" cy="155576"/>
            </a:xfrm>
          </p:grpSpPr>
          <p:sp>
            <p:nvSpPr>
              <p:cNvPr id="140" name="Google Shape;140;p53"/>
              <p:cNvSpPr/>
              <p:nvPr/>
            </p:nvSpPr>
            <p:spPr>
              <a:xfrm>
                <a:off x="6302888" y="4215150"/>
                <a:ext cx="150813" cy="93663"/>
              </a:xfrm>
              <a:custGeom>
                <a:avLst/>
                <a:gdLst/>
                <a:ahLst/>
                <a:cxnLst/>
                <a:rect l="l" t="t" r="r" b="b"/>
                <a:pathLst>
                  <a:path w="95" h="59" extrusionOk="0">
                    <a:moveTo>
                      <a:pt x="95" y="0"/>
                    </a:moveTo>
                    <a:lnTo>
                      <a:pt x="56" y="30"/>
                    </a:lnTo>
                    <a:lnTo>
                      <a:pt x="16" y="59"/>
                    </a:lnTo>
                    <a:lnTo>
                      <a:pt x="8" y="44"/>
                    </a:lnTo>
                    <a:lnTo>
                      <a:pt x="0" y="28"/>
                    </a:lnTo>
                    <a:lnTo>
                      <a:pt x="47" y="15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53"/>
              <p:cNvSpPr/>
              <p:nvPr/>
            </p:nvSpPr>
            <p:spPr>
              <a:xfrm>
                <a:off x="6191763" y="4232613"/>
                <a:ext cx="160338" cy="138113"/>
              </a:xfrm>
              <a:custGeom>
                <a:avLst/>
                <a:gdLst/>
                <a:ahLst/>
                <a:cxnLst/>
                <a:rect l="l" t="t" r="r" b="b"/>
                <a:pathLst>
                  <a:path w="62" h="53" extrusionOk="0">
                    <a:moveTo>
                      <a:pt x="33" y="15"/>
                    </a:moveTo>
                    <a:cubicBezTo>
                      <a:pt x="13" y="27"/>
                      <a:pt x="13" y="27"/>
                      <a:pt x="13" y="27"/>
                    </a:cubicBezTo>
                    <a:cubicBezTo>
                      <a:pt x="11" y="25"/>
                      <a:pt x="8" y="24"/>
                      <a:pt x="5" y="25"/>
                    </a:cubicBezTo>
                    <a:cubicBezTo>
                      <a:pt x="1" y="27"/>
                      <a:pt x="0" y="31"/>
                      <a:pt x="2" y="34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10" y="51"/>
                      <a:pt x="14" y="53"/>
                      <a:pt x="18" y="51"/>
                    </a:cubicBezTo>
                    <a:cubicBezTo>
                      <a:pt x="21" y="50"/>
                      <a:pt x="22" y="46"/>
                      <a:pt x="21" y="43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5" y="39"/>
                      <a:pt x="51" y="41"/>
                      <a:pt x="55" y="38"/>
                    </a:cubicBezTo>
                    <a:cubicBezTo>
                      <a:pt x="60" y="36"/>
                      <a:pt x="62" y="30"/>
                      <a:pt x="60" y="2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8" y="2"/>
                      <a:pt x="42" y="0"/>
                      <a:pt x="37" y="3"/>
                    </a:cubicBezTo>
                    <a:cubicBezTo>
                      <a:pt x="33" y="5"/>
                      <a:pt x="31" y="10"/>
                      <a:pt x="33" y="1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" name="Google Shape;142;p53"/>
            <p:cNvGrpSpPr/>
            <p:nvPr/>
          </p:nvGrpSpPr>
          <p:grpSpPr>
            <a:xfrm rot="-1189430">
              <a:off x="-617552" y="4801850"/>
              <a:ext cx="1795181" cy="543309"/>
              <a:chOff x="1762838" y="2278475"/>
              <a:chExt cx="1258888" cy="381001"/>
            </a:xfrm>
          </p:grpSpPr>
          <p:sp>
            <p:nvSpPr>
              <p:cNvPr id="143" name="Google Shape;143;p53"/>
              <p:cNvSpPr/>
              <p:nvPr/>
            </p:nvSpPr>
            <p:spPr>
              <a:xfrm>
                <a:off x="1762838" y="2568988"/>
                <a:ext cx="4763" cy="0"/>
              </a:xfrm>
              <a:custGeom>
                <a:avLst/>
                <a:gdLst/>
                <a:ahLst/>
                <a:cxnLst/>
                <a:rect l="l" t="t" r="r" b="b"/>
                <a:pathLst>
                  <a:path w="2" h="120000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DBE0F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53"/>
              <p:cNvSpPr/>
              <p:nvPr/>
            </p:nvSpPr>
            <p:spPr>
              <a:xfrm>
                <a:off x="3007438" y="2589625"/>
                <a:ext cx="14288" cy="7938"/>
              </a:xfrm>
              <a:custGeom>
                <a:avLst/>
                <a:gdLst/>
                <a:ahLst/>
                <a:cxnLst/>
                <a:rect l="l" t="t" r="r" b="b"/>
                <a:pathLst>
                  <a:path w="5" h="3" extrusionOk="0">
                    <a:moveTo>
                      <a:pt x="1" y="3"/>
                    </a:moveTo>
                    <a:cubicBezTo>
                      <a:pt x="1" y="3"/>
                      <a:pt x="1" y="3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2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moveTo>
                      <a:pt x="3" y="2"/>
                    </a:move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moveTo>
                      <a:pt x="3" y="1"/>
                    </a:moveTo>
                    <a:cubicBezTo>
                      <a:pt x="3" y="1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moveTo>
                      <a:pt x="3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moveTo>
                      <a:pt x="4" y="1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moveTo>
                      <a:pt x="5" y="1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5" y="1"/>
                    </a:cubicBezTo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DBB5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53"/>
              <p:cNvSpPr/>
              <p:nvPr/>
            </p:nvSpPr>
            <p:spPr>
              <a:xfrm>
                <a:off x="1794588" y="2454688"/>
                <a:ext cx="579438" cy="204788"/>
              </a:xfrm>
              <a:custGeom>
                <a:avLst/>
                <a:gdLst/>
                <a:ahLst/>
                <a:cxnLst/>
                <a:rect l="l" t="t" r="r" b="b"/>
                <a:pathLst>
                  <a:path w="223" h="79" extrusionOk="0">
                    <a:moveTo>
                      <a:pt x="4" y="15"/>
                    </a:moveTo>
                    <a:cubicBezTo>
                      <a:pt x="4" y="22"/>
                      <a:pt x="5" y="28"/>
                      <a:pt x="6" y="35"/>
                    </a:cubicBezTo>
                    <a:cubicBezTo>
                      <a:pt x="223" y="72"/>
                      <a:pt x="223" y="72"/>
                      <a:pt x="223" y="72"/>
                    </a:cubicBezTo>
                    <a:cubicBezTo>
                      <a:pt x="223" y="79"/>
                      <a:pt x="223" y="79"/>
                      <a:pt x="223" y="79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1" y="27"/>
                      <a:pt x="0" y="13"/>
                      <a:pt x="4" y="0"/>
                    </a:cubicBezTo>
                    <a:cubicBezTo>
                      <a:pt x="223" y="27"/>
                      <a:pt x="223" y="27"/>
                      <a:pt x="223" y="27"/>
                    </a:cubicBezTo>
                    <a:cubicBezTo>
                      <a:pt x="223" y="34"/>
                      <a:pt x="223" y="34"/>
                      <a:pt x="223" y="3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9"/>
                      <a:pt x="5" y="12"/>
                      <a:pt x="4" y="1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53"/>
              <p:cNvSpPr/>
              <p:nvPr/>
            </p:nvSpPr>
            <p:spPr>
              <a:xfrm>
                <a:off x="1804113" y="2470563"/>
                <a:ext cx="56991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66" extrusionOk="0">
                    <a:moveTo>
                      <a:pt x="0" y="10"/>
                    </a:moveTo>
                    <a:cubicBezTo>
                      <a:pt x="0" y="6"/>
                      <a:pt x="1" y="3"/>
                      <a:pt x="2" y="0"/>
                    </a:cubicBezTo>
                    <a:cubicBezTo>
                      <a:pt x="219" y="28"/>
                      <a:pt x="219" y="28"/>
                      <a:pt x="219" y="28"/>
                    </a:cubicBezTo>
                    <a:cubicBezTo>
                      <a:pt x="219" y="66"/>
                      <a:pt x="219" y="66"/>
                      <a:pt x="219" y="66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1" y="23"/>
                      <a:pt x="0" y="16"/>
                      <a:pt x="0" y="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53"/>
              <p:cNvSpPr/>
              <p:nvPr/>
            </p:nvSpPr>
            <p:spPr>
              <a:xfrm>
                <a:off x="2374025" y="2488025"/>
                <a:ext cx="569913" cy="153988"/>
              </a:xfrm>
              <a:custGeom>
                <a:avLst/>
                <a:gdLst/>
                <a:ahLst/>
                <a:cxnLst/>
                <a:rect l="l" t="t" r="r" b="b"/>
                <a:pathLst>
                  <a:path w="359" h="97" extrusionOk="0">
                    <a:moveTo>
                      <a:pt x="0" y="97"/>
                    </a:moveTo>
                    <a:lnTo>
                      <a:pt x="0" y="35"/>
                    </a:lnTo>
                    <a:lnTo>
                      <a:pt x="359" y="0"/>
                    </a:lnTo>
                    <a:lnTo>
                      <a:pt x="357" y="53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53"/>
              <p:cNvSpPr/>
              <p:nvPr/>
            </p:nvSpPr>
            <p:spPr>
              <a:xfrm>
                <a:off x="2374025" y="2472150"/>
                <a:ext cx="576263" cy="18732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18" extrusionOk="0">
                    <a:moveTo>
                      <a:pt x="360" y="71"/>
                    </a:moveTo>
                    <a:lnTo>
                      <a:pt x="0" y="118"/>
                    </a:lnTo>
                    <a:lnTo>
                      <a:pt x="0" y="107"/>
                    </a:lnTo>
                    <a:lnTo>
                      <a:pt x="357" y="63"/>
                    </a:lnTo>
                    <a:lnTo>
                      <a:pt x="359" y="10"/>
                    </a:lnTo>
                    <a:lnTo>
                      <a:pt x="0" y="45"/>
                    </a:lnTo>
                    <a:lnTo>
                      <a:pt x="0" y="33"/>
                    </a:lnTo>
                    <a:lnTo>
                      <a:pt x="363" y="0"/>
                    </a:lnTo>
                    <a:lnTo>
                      <a:pt x="360" y="7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53"/>
              <p:cNvSpPr/>
              <p:nvPr/>
            </p:nvSpPr>
            <p:spPr>
              <a:xfrm>
                <a:off x="2374025" y="2472150"/>
                <a:ext cx="576263" cy="18732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18" extrusionOk="0">
                    <a:moveTo>
                      <a:pt x="360" y="71"/>
                    </a:moveTo>
                    <a:lnTo>
                      <a:pt x="0" y="118"/>
                    </a:lnTo>
                    <a:lnTo>
                      <a:pt x="0" y="107"/>
                    </a:lnTo>
                    <a:lnTo>
                      <a:pt x="357" y="63"/>
                    </a:lnTo>
                    <a:lnTo>
                      <a:pt x="359" y="10"/>
                    </a:lnTo>
                    <a:lnTo>
                      <a:pt x="0" y="45"/>
                    </a:lnTo>
                    <a:lnTo>
                      <a:pt x="0" y="33"/>
                    </a:lnTo>
                    <a:lnTo>
                      <a:pt x="363" y="0"/>
                    </a:lnTo>
                    <a:lnTo>
                      <a:pt x="360" y="7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53"/>
              <p:cNvSpPr/>
              <p:nvPr/>
            </p:nvSpPr>
            <p:spPr>
              <a:xfrm>
                <a:off x="1804113" y="2422938"/>
                <a:ext cx="1146175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64" extrusionOk="0">
                    <a:moveTo>
                      <a:pt x="0" y="20"/>
                    </a:moveTo>
                    <a:lnTo>
                      <a:pt x="339" y="0"/>
                    </a:lnTo>
                    <a:lnTo>
                      <a:pt x="722" y="31"/>
                    </a:lnTo>
                    <a:lnTo>
                      <a:pt x="359" y="64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A7C6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53"/>
              <p:cNvSpPr/>
              <p:nvPr/>
            </p:nvSpPr>
            <p:spPr>
              <a:xfrm>
                <a:off x="1804113" y="2422938"/>
                <a:ext cx="1146175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64" extrusionOk="0">
                    <a:moveTo>
                      <a:pt x="0" y="20"/>
                    </a:moveTo>
                    <a:lnTo>
                      <a:pt x="339" y="0"/>
                    </a:lnTo>
                    <a:lnTo>
                      <a:pt x="722" y="31"/>
                    </a:lnTo>
                    <a:lnTo>
                      <a:pt x="359" y="64"/>
                    </a:lnTo>
                    <a:lnTo>
                      <a:pt x="0" y="2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53"/>
              <p:cNvSpPr/>
              <p:nvPr/>
            </p:nvSpPr>
            <p:spPr>
              <a:xfrm>
                <a:off x="2399425" y="2597563"/>
                <a:ext cx="161925" cy="23813"/>
              </a:xfrm>
              <a:custGeom>
                <a:avLst/>
                <a:gdLst/>
                <a:ahLst/>
                <a:cxnLst/>
                <a:rect l="l" t="t" r="r" b="b"/>
                <a:pathLst>
                  <a:path w="62" h="9" extrusionOk="0">
                    <a:moveTo>
                      <a:pt x="49" y="0"/>
                    </a:moveTo>
                    <a:cubicBezTo>
                      <a:pt x="33" y="0"/>
                      <a:pt x="16" y="4"/>
                      <a:pt x="0" y="7"/>
                    </a:cubicBezTo>
                    <a:cubicBezTo>
                      <a:pt x="20" y="9"/>
                      <a:pt x="41" y="6"/>
                      <a:pt x="60" y="0"/>
                    </a:cubicBezTo>
                    <a:cubicBezTo>
                      <a:pt x="61" y="0"/>
                      <a:pt x="61" y="0"/>
                      <a:pt x="62" y="0"/>
                    </a:cubicBezTo>
                    <a:cubicBezTo>
                      <a:pt x="58" y="0"/>
                      <a:pt x="53" y="0"/>
                      <a:pt x="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53"/>
              <p:cNvSpPr/>
              <p:nvPr/>
            </p:nvSpPr>
            <p:spPr>
              <a:xfrm>
                <a:off x="2485150" y="2565813"/>
                <a:ext cx="65088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25" h="4" extrusionOk="0">
                    <a:moveTo>
                      <a:pt x="0" y="3"/>
                    </a:moveTo>
                    <a:cubicBezTo>
                      <a:pt x="8" y="4"/>
                      <a:pt x="17" y="3"/>
                      <a:pt x="25" y="1"/>
                    </a:cubicBezTo>
                    <a:cubicBezTo>
                      <a:pt x="16" y="0"/>
                      <a:pt x="8" y="1"/>
                      <a:pt x="0" y="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53"/>
              <p:cNvSpPr/>
              <p:nvPr/>
            </p:nvSpPr>
            <p:spPr>
              <a:xfrm>
                <a:off x="2570875" y="2568988"/>
                <a:ext cx="68263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26" h="4" extrusionOk="0">
                    <a:moveTo>
                      <a:pt x="0" y="3"/>
                    </a:moveTo>
                    <a:cubicBezTo>
                      <a:pt x="9" y="4"/>
                      <a:pt x="17" y="3"/>
                      <a:pt x="26" y="1"/>
                    </a:cubicBezTo>
                    <a:cubicBezTo>
                      <a:pt x="17" y="0"/>
                      <a:pt x="8" y="1"/>
                      <a:pt x="0" y="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53"/>
              <p:cNvSpPr/>
              <p:nvPr/>
            </p:nvSpPr>
            <p:spPr>
              <a:xfrm>
                <a:off x="2756613" y="2519775"/>
                <a:ext cx="150813" cy="20638"/>
              </a:xfrm>
              <a:custGeom>
                <a:avLst/>
                <a:gdLst/>
                <a:ahLst/>
                <a:cxnLst/>
                <a:rect l="l" t="t" r="r" b="b"/>
                <a:pathLst>
                  <a:path w="58" h="8" extrusionOk="0">
                    <a:moveTo>
                      <a:pt x="0" y="6"/>
                    </a:moveTo>
                    <a:cubicBezTo>
                      <a:pt x="19" y="8"/>
                      <a:pt x="39" y="6"/>
                      <a:pt x="58" y="2"/>
                    </a:cubicBezTo>
                    <a:cubicBezTo>
                      <a:pt x="39" y="0"/>
                      <a:pt x="19" y="1"/>
                      <a:pt x="0" y="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53"/>
              <p:cNvSpPr/>
              <p:nvPr/>
            </p:nvSpPr>
            <p:spPr>
              <a:xfrm>
                <a:off x="2129550" y="2535650"/>
                <a:ext cx="155575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" extrusionOk="0">
                    <a:moveTo>
                      <a:pt x="59" y="9"/>
                    </a:moveTo>
                    <a:cubicBezTo>
                      <a:pt x="50" y="6"/>
                      <a:pt x="40" y="3"/>
                      <a:pt x="31" y="1"/>
                    </a:cubicBezTo>
                    <a:cubicBezTo>
                      <a:pt x="21" y="0"/>
                      <a:pt x="10" y="0"/>
                      <a:pt x="0" y="0"/>
                    </a:cubicBezTo>
                    <a:cubicBezTo>
                      <a:pt x="15" y="4"/>
                      <a:pt x="31" y="7"/>
                      <a:pt x="44" y="8"/>
                    </a:cubicBezTo>
                    <a:cubicBezTo>
                      <a:pt x="49" y="9"/>
                      <a:pt x="55" y="9"/>
                      <a:pt x="60" y="10"/>
                    </a:cubicBezTo>
                    <a:cubicBezTo>
                      <a:pt x="60" y="10"/>
                      <a:pt x="59" y="9"/>
                      <a:pt x="59" y="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53"/>
              <p:cNvSpPr/>
              <p:nvPr/>
            </p:nvSpPr>
            <p:spPr>
              <a:xfrm>
                <a:off x="2296238" y="2551525"/>
                <a:ext cx="412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6" h="3" extrusionOk="0">
                    <a:moveTo>
                      <a:pt x="0" y="0"/>
                    </a:moveTo>
                    <a:cubicBezTo>
                      <a:pt x="5" y="2"/>
                      <a:pt x="11" y="3"/>
                      <a:pt x="16" y="3"/>
                    </a:cubicBezTo>
                    <a:cubicBezTo>
                      <a:pt x="11" y="1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53"/>
              <p:cNvSpPr/>
              <p:nvPr/>
            </p:nvSpPr>
            <p:spPr>
              <a:xfrm>
                <a:off x="2297825" y="2565813"/>
                <a:ext cx="39688" cy="7938"/>
              </a:xfrm>
              <a:custGeom>
                <a:avLst/>
                <a:gdLst/>
                <a:ahLst/>
                <a:cxnLst/>
                <a:rect l="l" t="t" r="r" b="b"/>
                <a:pathLst>
                  <a:path w="15" h="3" extrusionOk="0">
                    <a:moveTo>
                      <a:pt x="0" y="1"/>
                    </a:moveTo>
                    <a:cubicBezTo>
                      <a:pt x="5" y="2"/>
                      <a:pt x="10" y="3"/>
                      <a:pt x="15" y="2"/>
                    </a:cubicBezTo>
                    <a:cubicBezTo>
                      <a:pt x="10" y="1"/>
                      <a:pt x="5" y="0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53"/>
              <p:cNvSpPr/>
              <p:nvPr/>
            </p:nvSpPr>
            <p:spPr>
              <a:xfrm>
                <a:off x="1889838" y="2535650"/>
                <a:ext cx="125413" cy="20638"/>
              </a:xfrm>
              <a:custGeom>
                <a:avLst/>
                <a:gdLst/>
                <a:ahLst/>
                <a:cxnLst/>
                <a:rect l="l" t="t" r="r" b="b"/>
                <a:pathLst>
                  <a:path w="48" h="8" extrusionOk="0">
                    <a:moveTo>
                      <a:pt x="0" y="0"/>
                    </a:moveTo>
                    <a:cubicBezTo>
                      <a:pt x="16" y="5"/>
                      <a:pt x="32" y="8"/>
                      <a:pt x="48" y="8"/>
                    </a:cubicBezTo>
                    <a:cubicBezTo>
                      <a:pt x="33" y="2"/>
                      <a:pt x="17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53"/>
              <p:cNvSpPr/>
              <p:nvPr/>
            </p:nvSpPr>
            <p:spPr>
              <a:xfrm>
                <a:off x="1804113" y="2422938"/>
                <a:ext cx="1146176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9" extrusionOk="0">
                    <a:moveTo>
                      <a:pt x="207" y="0"/>
                    </a:moveTo>
                    <a:cubicBezTo>
                      <a:pt x="167" y="2"/>
                      <a:pt x="167" y="2"/>
                      <a:pt x="167" y="2"/>
                    </a:cubicBezTo>
                    <a:cubicBezTo>
                      <a:pt x="169" y="11"/>
                      <a:pt x="173" y="20"/>
                      <a:pt x="179" y="27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01" y="11"/>
                      <a:pt x="99" y="9"/>
                      <a:pt x="97" y="6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19" y="39"/>
                      <a:pt x="219" y="39"/>
                      <a:pt x="219" y="39"/>
                    </a:cubicBezTo>
                    <a:cubicBezTo>
                      <a:pt x="441" y="19"/>
                      <a:pt x="441" y="19"/>
                      <a:pt x="441" y="19"/>
                    </a:cubicBezTo>
                    <a:cubicBezTo>
                      <a:pt x="207" y="0"/>
                      <a:pt x="207" y="0"/>
                      <a:pt x="207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53"/>
              <p:cNvSpPr/>
              <p:nvPr/>
            </p:nvSpPr>
            <p:spPr>
              <a:xfrm>
                <a:off x="2024775" y="2284825"/>
                <a:ext cx="250825" cy="211138"/>
              </a:xfrm>
              <a:custGeom>
                <a:avLst/>
                <a:gdLst/>
                <a:ahLst/>
                <a:cxnLst/>
                <a:rect l="l" t="t" r="r" b="b"/>
                <a:pathLst>
                  <a:path w="96" h="81" extrusionOk="0">
                    <a:moveTo>
                      <a:pt x="94" y="80"/>
                    </a:moveTo>
                    <a:cubicBezTo>
                      <a:pt x="76" y="59"/>
                      <a:pt x="77" y="25"/>
                      <a:pt x="96" y="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" y="18"/>
                      <a:pt x="0" y="49"/>
                      <a:pt x="18" y="67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4" y="80"/>
                      <a:pt x="94" y="80"/>
                      <a:pt x="94" y="8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53"/>
              <p:cNvSpPr/>
              <p:nvPr/>
            </p:nvSpPr>
            <p:spPr>
              <a:xfrm>
                <a:off x="2072400" y="2278475"/>
                <a:ext cx="7175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9" extrusionOk="0">
                    <a:moveTo>
                      <a:pt x="276" y="5"/>
                    </a:moveTo>
                    <a:cubicBezTo>
                      <a:pt x="239" y="5"/>
                      <a:pt x="147" y="9"/>
                      <a:pt x="77" y="8"/>
                    </a:cubicBezTo>
                    <a:cubicBezTo>
                      <a:pt x="43" y="8"/>
                      <a:pt x="17" y="5"/>
                      <a:pt x="0" y="3"/>
                    </a:cubicBezTo>
                    <a:cubicBezTo>
                      <a:pt x="62" y="2"/>
                      <a:pt x="215" y="0"/>
                      <a:pt x="276" y="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53"/>
              <p:cNvSpPr/>
              <p:nvPr/>
            </p:nvSpPr>
            <p:spPr>
              <a:xfrm>
                <a:off x="2223213" y="2291175"/>
                <a:ext cx="566738" cy="204788"/>
              </a:xfrm>
              <a:custGeom>
                <a:avLst/>
                <a:gdLst/>
                <a:ahLst/>
                <a:cxnLst/>
                <a:rect l="l" t="t" r="r" b="b"/>
                <a:pathLst>
                  <a:path w="218" h="79" extrusionOk="0">
                    <a:moveTo>
                      <a:pt x="14" y="56"/>
                    </a:moveTo>
                    <a:cubicBezTo>
                      <a:pt x="16" y="62"/>
                      <a:pt x="18" y="67"/>
                      <a:pt x="22" y="72"/>
                    </a:cubicBezTo>
                    <a:cubicBezTo>
                      <a:pt x="214" y="63"/>
                      <a:pt x="214" y="63"/>
                      <a:pt x="214" y="63"/>
                    </a:cubicBezTo>
                    <a:cubicBezTo>
                      <a:pt x="216" y="63"/>
                      <a:pt x="216" y="63"/>
                      <a:pt x="216" y="63"/>
                    </a:cubicBezTo>
                    <a:cubicBezTo>
                      <a:pt x="216" y="70"/>
                      <a:pt x="216" y="70"/>
                      <a:pt x="216" y="70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0" y="59"/>
                      <a:pt x="1" y="23"/>
                      <a:pt x="20" y="2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18" y="7"/>
                      <a:pt x="218" y="7"/>
                      <a:pt x="218" y="7"/>
                    </a:cubicBezTo>
                    <a:cubicBezTo>
                      <a:pt x="213" y="7"/>
                      <a:pt x="213" y="7"/>
                      <a:pt x="213" y="7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12" y="23"/>
                      <a:pt x="9" y="41"/>
                      <a:pt x="14" y="5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53"/>
              <p:cNvSpPr/>
              <p:nvPr/>
            </p:nvSpPr>
            <p:spPr>
              <a:xfrm>
                <a:off x="2247025" y="2308638"/>
                <a:ext cx="53022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204" h="64" extrusionOk="0">
                    <a:moveTo>
                      <a:pt x="5" y="50"/>
                    </a:moveTo>
                    <a:cubicBezTo>
                      <a:pt x="0" y="34"/>
                      <a:pt x="3" y="16"/>
                      <a:pt x="13" y="3"/>
                    </a:cubicBezTo>
                    <a:cubicBezTo>
                      <a:pt x="204" y="0"/>
                      <a:pt x="204" y="0"/>
                      <a:pt x="204" y="0"/>
                    </a:cubicBezTo>
                    <a:cubicBezTo>
                      <a:pt x="204" y="0"/>
                      <a:pt x="202" y="56"/>
                      <a:pt x="202" y="56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0" y="60"/>
                      <a:pt x="7" y="55"/>
                      <a:pt x="5" y="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53"/>
              <p:cNvSpPr/>
              <p:nvPr/>
            </p:nvSpPr>
            <p:spPr>
              <a:xfrm>
                <a:off x="2770900" y="2451513"/>
                <a:ext cx="14288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5" h="1" extrusionOk="0">
                    <a:moveTo>
                      <a:pt x="0" y="0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2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AAA9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53"/>
              <p:cNvSpPr/>
              <p:nvPr/>
            </p:nvSpPr>
            <p:spPr>
              <a:xfrm>
                <a:off x="2280363" y="2451513"/>
                <a:ext cx="498475" cy="2698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0" extrusionOk="0">
                    <a:moveTo>
                      <a:pt x="192" y="1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10"/>
                      <a:pt x="190" y="0"/>
                      <a:pt x="192" y="1"/>
                    </a:cubicBezTo>
                    <a:close/>
                  </a:path>
                </a:pathLst>
              </a:custGeom>
              <a:solidFill>
                <a:srgbClr val="3AAA9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53"/>
              <p:cNvSpPr/>
              <p:nvPr/>
            </p:nvSpPr>
            <p:spPr>
              <a:xfrm>
                <a:off x="2153363" y="2291175"/>
                <a:ext cx="41275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16" h="73" extrusionOk="0">
                    <a:moveTo>
                      <a:pt x="7" y="39"/>
                    </a:moveTo>
                    <a:cubicBezTo>
                      <a:pt x="7" y="26"/>
                      <a:pt x="10" y="12"/>
                      <a:pt x="16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3" y="12"/>
                      <a:pt x="0" y="26"/>
                      <a:pt x="0" y="39"/>
                    </a:cubicBezTo>
                    <a:cubicBezTo>
                      <a:pt x="0" y="50"/>
                      <a:pt x="2" y="61"/>
                      <a:pt x="5" y="72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9" y="62"/>
                      <a:pt x="7" y="51"/>
                      <a:pt x="7" y="39"/>
                    </a:cubicBezTo>
                    <a:close/>
                  </a:path>
                </a:pathLst>
              </a:custGeom>
              <a:solidFill>
                <a:srgbClr val="323B5C">
                  <a:alpha val="3058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53"/>
              <p:cNvSpPr/>
              <p:nvPr/>
            </p:nvSpPr>
            <p:spPr>
              <a:xfrm>
                <a:off x="2189875" y="2292763"/>
                <a:ext cx="46038" cy="195263"/>
              </a:xfrm>
              <a:custGeom>
                <a:avLst/>
                <a:gdLst/>
                <a:ahLst/>
                <a:cxnLst/>
                <a:rect l="l" t="t" r="r" b="b"/>
                <a:pathLst>
                  <a:path w="18" h="75" extrusionOk="0">
                    <a:moveTo>
                      <a:pt x="7" y="39"/>
                    </a:moveTo>
                    <a:cubicBezTo>
                      <a:pt x="7" y="25"/>
                      <a:pt x="11" y="12"/>
                      <a:pt x="1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4" y="12"/>
                      <a:pt x="1" y="25"/>
                      <a:pt x="0" y="39"/>
                    </a:cubicBezTo>
                    <a:cubicBezTo>
                      <a:pt x="0" y="51"/>
                      <a:pt x="3" y="63"/>
                      <a:pt x="7" y="74"/>
                    </a:cubicBezTo>
                    <a:cubicBezTo>
                      <a:pt x="15" y="75"/>
                      <a:pt x="15" y="75"/>
                      <a:pt x="15" y="75"/>
                    </a:cubicBezTo>
                    <a:cubicBezTo>
                      <a:pt x="9" y="64"/>
                      <a:pt x="7" y="52"/>
                      <a:pt x="7" y="39"/>
                    </a:cubicBezTo>
                    <a:close/>
                  </a:path>
                </a:pathLst>
              </a:custGeom>
              <a:solidFill>
                <a:srgbClr val="323B5C">
                  <a:alpha val="3058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53"/>
              <p:cNvSpPr/>
              <p:nvPr/>
            </p:nvSpPr>
            <p:spPr>
              <a:xfrm>
                <a:off x="2051763" y="2343563"/>
                <a:ext cx="20700" cy="57300"/>
              </a:xfrm>
              <a:prstGeom prst="ellipse">
                <a:avLst/>
              </a:prstGeom>
              <a:solidFill>
                <a:srgbClr val="323B5C">
                  <a:alpha val="3058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53"/>
              <p:cNvSpPr/>
              <p:nvPr/>
            </p:nvSpPr>
            <p:spPr>
              <a:xfrm>
                <a:off x="2348625" y="2329275"/>
                <a:ext cx="176213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68" h="7" extrusionOk="0">
                    <a:moveTo>
                      <a:pt x="35" y="0"/>
                    </a:moveTo>
                    <a:cubicBezTo>
                      <a:pt x="23" y="0"/>
                      <a:pt x="11" y="2"/>
                      <a:pt x="0" y="4"/>
                    </a:cubicBezTo>
                    <a:cubicBezTo>
                      <a:pt x="23" y="7"/>
                      <a:pt x="46" y="6"/>
                      <a:pt x="68" y="2"/>
                    </a:cubicBezTo>
                    <a:cubicBezTo>
                      <a:pt x="57" y="1"/>
                      <a:pt x="46" y="0"/>
                      <a:pt x="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53"/>
              <p:cNvSpPr/>
              <p:nvPr/>
            </p:nvSpPr>
            <p:spPr>
              <a:xfrm>
                <a:off x="2574050" y="2311813"/>
                <a:ext cx="174625" cy="20638"/>
              </a:xfrm>
              <a:custGeom>
                <a:avLst/>
                <a:gdLst/>
                <a:ahLst/>
                <a:cxnLst/>
                <a:rect l="l" t="t" r="r" b="b"/>
                <a:pathLst>
                  <a:path w="67" h="8" extrusionOk="0">
                    <a:moveTo>
                      <a:pt x="65" y="3"/>
                    </a:moveTo>
                    <a:cubicBezTo>
                      <a:pt x="44" y="0"/>
                      <a:pt x="22" y="1"/>
                      <a:pt x="0" y="6"/>
                    </a:cubicBezTo>
                    <a:cubicBezTo>
                      <a:pt x="17" y="7"/>
                      <a:pt x="34" y="8"/>
                      <a:pt x="51" y="5"/>
                    </a:cubicBezTo>
                    <a:cubicBezTo>
                      <a:pt x="56" y="4"/>
                      <a:pt x="62" y="4"/>
                      <a:pt x="67" y="3"/>
                    </a:cubicBezTo>
                    <a:cubicBezTo>
                      <a:pt x="66" y="3"/>
                      <a:pt x="66" y="3"/>
                      <a:pt x="65" y="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53"/>
              <p:cNvSpPr/>
              <p:nvPr/>
            </p:nvSpPr>
            <p:spPr>
              <a:xfrm>
                <a:off x="2713750" y="2332450"/>
                <a:ext cx="31750" cy="4763"/>
              </a:xfrm>
              <a:custGeom>
                <a:avLst/>
                <a:gdLst/>
                <a:ahLst/>
                <a:cxnLst/>
                <a:rect l="l" t="t" r="r" b="b"/>
                <a:pathLst>
                  <a:path w="12" h="2" extrusionOk="0">
                    <a:moveTo>
                      <a:pt x="0" y="1"/>
                    </a:moveTo>
                    <a:cubicBezTo>
                      <a:pt x="4" y="2"/>
                      <a:pt x="8" y="1"/>
                      <a:pt x="12" y="1"/>
                    </a:cubicBezTo>
                    <a:cubicBezTo>
                      <a:pt x="8" y="0"/>
                      <a:pt x="4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53"/>
              <p:cNvSpPr/>
              <p:nvPr/>
            </p:nvSpPr>
            <p:spPr>
              <a:xfrm>
                <a:off x="2591513" y="2345150"/>
                <a:ext cx="34925" cy="4763"/>
              </a:xfrm>
              <a:custGeom>
                <a:avLst/>
                <a:gdLst/>
                <a:ahLst/>
                <a:cxnLst/>
                <a:rect l="l" t="t" r="r" b="b"/>
                <a:pathLst>
                  <a:path w="13" h="2" extrusionOk="0">
                    <a:moveTo>
                      <a:pt x="0" y="2"/>
                    </a:moveTo>
                    <a:cubicBezTo>
                      <a:pt x="4" y="2"/>
                      <a:pt x="9" y="2"/>
                      <a:pt x="13" y="1"/>
                    </a:cubicBezTo>
                    <a:cubicBezTo>
                      <a:pt x="8" y="0"/>
                      <a:pt x="4" y="1"/>
                      <a:pt x="0" y="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53"/>
              <p:cNvSpPr/>
              <p:nvPr/>
            </p:nvSpPr>
            <p:spPr>
              <a:xfrm>
                <a:off x="2537538" y="2430875"/>
                <a:ext cx="80963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31" h="4" extrusionOk="0">
                    <a:moveTo>
                      <a:pt x="0" y="3"/>
                    </a:moveTo>
                    <a:cubicBezTo>
                      <a:pt x="10" y="4"/>
                      <a:pt x="21" y="3"/>
                      <a:pt x="31" y="1"/>
                    </a:cubicBezTo>
                    <a:cubicBezTo>
                      <a:pt x="21" y="0"/>
                      <a:pt x="10" y="1"/>
                      <a:pt x="0" y="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53"/>
              <p:cNvSpPr/>
              <p:nvPr/>
            </p:nvSpPr>
            <p:spPr>
              <a:xfrm>
                <a:off x="2283538" y="2361025"/>
                <a:ext cx="95250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37" h="4" extrusionOk="0">
                    <a:moveTo>
                      <a:pt x="0" y="2"/>
                    </a:moveTo>
                    <a:cubicBezTo>
                      <a:pt x="12" y="4"/>
                      <a:pt x="24" y="4"/>
                      <a:pt x="37" y="2"/>
                    </a:cubicBezTo>
                    <a:cubicBezTo>
                      <a:pt x="24" y="0"/>
                      <a:pt x="12" y="0"/>
                      <a:pt x="0" y="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53"/>
              <p:cNvSpPr/>
              <p:nvPr/>
            </p:nvSpPr>
            <p:spPr>
              <a:xfrm>
                <a:off x="2345450" y="2389600"/>
                <a:ext cx="52388" cy="7938"/>
              </a:xfrm>
              <a:custGeom>
                <a:avLst/>
                <a:gdLst/>
                <a:ahLst/>
                <a:cxnLst/>
                <a:rect l="l" t="t" r="r" b="b"/>
                <a:pathLst>
                  <a:path w="20" h="3" extrusionOk="0">
                    <a:moveTo>
                      <a:pt x="0" y="3"/>
                    </a:moveTo>
                    <a:cubicBezTo>
                      <a:pt x="7" y="3"/>
                      <a:pt x="14" y="3"/>
                      <a:pt x="20" y="1"/>
                    </a:cubicBezTo>
                    <a:cubicBezTo>
                      <a:pt x="14" y="0"/>
                      <a:pt x="7" y="1"/>
                      <a:pt x="0" y="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53"/>
              <p:cNvSpPr/>
              <p:nvPr/>
            </p:nvSpPr>
            <p:spPr>
              <a:xfrm>
                <a:off x="2647075" y="2321338"/>
                <a:ext cx="52388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72" extrusionOk="0">
                    <a:moveTo>
                      <a:pt x="0" y="0"/>
                    </a:moveTo>
                    <a:lnTo>
                      <a:pt x="16" y="0"/>
                    </a:lnTo>
                    <a:lnTo>
                      <a:pt x="18" y="0"/>
                    </a:lnTo>
                    <a:lnTo>
                      <a:pt x="33" y="0"/>
                    </a:lnTo>
                    <a:lnTo>
                      <a:pt x="33" y="69"/>
                    </a:lnTo>
                    <a:lnTo>
                      <a:pt x="16" y="58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8" name="Google Shape;178;p53"/>
            <p:cNvSpPr/>
            <p:nvPr/>
          </p:nvSpPr>
          <p:spPr>
            <a:xfrm rot="-3382723">
              <a:off x="-32877" y="4172700"/>
              <a:ext cx="197729" cy="449225"/>
            </a:xfrm>
            <a:custGeom>
              <a:avLst/>
              <a:gdLst/>
              <a:ahLst/>
              <a:cxnLst/>
              <a:rect l="l" t="t" r="r" b="b"/>
              <a:pathLst>
                <a:path w="71" h="161" extrusionOk="0">
                  <a:moveTo>
                    <a:pt x="18" y="74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5" y="5"/>
                    <a:pt x="41" y="0"/>
                    <a:pt x="49" y="1"/>
                  </a:cubicBezTo>
                  <a:cubicBezTo>
                    <a:pt x="53" y="1"/>
                    <a:pt x="56" y="2"/>
                    <a:pt x="60" y="3"/>
                  </a:cubicBezTo>
                  <a:cubicBezTo>
                    <a:pt x="65" y="4"/>
                    <a:pt x="69" y="8"/>
                    <a:pt x="70" y="13"/>
                  </a:cubicBezTo>
                  <a:cubicBezTo>
                    <a:pt x="71" y="16"/>
                    <a:pt x="71" y="19"/>
                    <a:pt x="70" y="22"/>
                  </a:cubicBezTo>
                  <a:cubicBezTo>
                    <a:pt x="62" y="54"/>
                    <a:pt x="54" y="87"/>
                    <a:pt x="45" y="120"/>
                  </a:cubicBezTo>
                  <a:cubicBezTo>
                    <a:pt x="45" y="121"/>
                    <a:pt x="45" y="122"/>
                    <a:pt x="44" y="124"/>
                  </a:cubicBezTo>
                  <a:cubicBezTo>
                    <a:pt x="41" y="129"/>
                    <a:pt x="36" y="133"/>
                    <a:pt x="30" y="132"/>
                  </a:cubicBezTo>
                  <a:cubicBezTo>
                    <a:pt x="23" y="132"/>
                    <a:pt x="18" y="128"/>
                    <a:pt x="16" y="121"/>
                  </a:cubicBezTo>
                  <a:cubicBezTo>
                    <a:pt x="16" y="119"/>
                    <a:pt x="16" y="115"/>
                    <a:pt x="16" y="113"/>
                  </a:cubicBezTo>
                  <a:cubicBezTo>
                    <a:pt x="19" y="103"/>
                    <a:pt x="21" y="93"/>
                    <a:pt x="24" y="84"/>
                  </a:cubicBezTo>
                  <a:cubicBezTo>
                    <a:pt x="25" y="80"/>
                    <a:pt x="26" y="76"/>
                    <a:pt x="27" y="72"/>
                  </a:cubicBezTo>
                  <a:cubicBezTo>
                    <a:pt x="28" y="69"/>
                    <a:pt x="31" y="71"/>
                    <a:pt x="31" y="73"/>
                  </a:cubicBezTo>
                  <a:cubicBezTo>
                    <a:pt x="31" y="73"/>
                    <a:pt x="31" y="74"/>
                    <a:pt x="31" y="74"/>
                  </a:cubicBezTo>
                  <a:cubicBezTo>
                    <a:pt x="27" y="88"/>
                    <a:pt x="24" y="101"/>
                    <a:pt x="21" y="114"/>
                  </a:cubicBezTo>
                  <a:cubicBezTo>
                    <a:pt x="19" y="120"/>
                    <a:pt x="22" y="125"/>
                    <a:pt x="26" y="127"/>
                  </a:cubicBezTo>
                  <a:cubicBezTo>
                    <a:pt x="32" y="129"/>
                    <a:pt x="37" y="127"/>
                    <a:pt x="40" y="122"/>
                  </a:cubicBezTo>
                  <a:cubicBezTo>
                    <a:pt x="40" y="121"/>
                    <a:pt x="41" y="119"/>
                    <a:pt x="41" y="118"/>
                  </a:cubicBezTo>
                  <a:cubicBezTo>
                    <a:pt x="49" y="86"/>
                    <a:pt x="57" y="54"/>
                    <a:pt x="65" y="22"/>
                  </a:cubicBezTo>
                  <a:cubicBezTo>
                    <a:pt x="66" y="21"/>
                    <a:pt x="66" y="20"/>
                    <a:pt x="66" y="20"/>
                  </a:cubicBezTo>
                  <a:cubicBezTo>
                    <a:pt x="67" y="15"/>
                    <a:pt x="65" y="10"/>
                    <a:pt x="61" y="8"/>
                  </a:cubicBezTo>
                  <a:cubicBezTo>
                    <a:pt x="56" y="6"/>
                    <a:pt x="52" y="5"/>
                    <a:pt x="47" y="5"/>
                  </a:cubicBezTo>
                  <a:cubicBezTo>
                    <a:pt x="42" y="6"/>
                    <a:pt x="39" y="9"/>
                    <a:pt x="38" y="14"/>
                  </a:cubicBezTo>
                  <a:cubicBezTo>
                    <a:pt x="27" y="54"/>
                    <a:pt x="17" y="95"/>
                    <a:pt x="7" y="136"/>
                  </a:cubicBezTo>
                  <a:cubicBezTo>
                    <a:pt x="5" y="142"/>
                    <a:pt x="8" y="147"/>
                    <a:pt x="13" y="151"/>
                  </a:cubicBezTo>
                  <a:cubicBezTo>
                    <a:pt x="16" y="154"/>
                    <a:pt x="20" y="154"/>
                    <a:pt x="24" y="155"/>
                  </a:cubicBezTo>
                  <a:cubicBezTo>
                    <a:pt x="33" y="157"/>
                    <a:pt x="41" y="152"/>
                    <a:pt x="43" y="143"/>
                  </a:cubicBezTo>
                  <a:cubicBezTo>
                    <a:pt x="49" y="120"/>
                    <a:pt x="55" y="97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1"/>
                    <a:pt x="65" y="72"/>
                    <a:pt x="65" y="75"/>
                  </a:cubicBezTo>
                  <a:cubicBezTo>
                    <a:pt x="59" y="98"/>
                    <a:pt x="53" y="122"/>
                    <a:pt x="47" y="145"/>
                  </a:cubicBezTo>
                  <a:cubicBezTo>
                    <a:pt x="45" y="153"/>
                    <a:pt x="39" y="159"/>
                    <a:pt x="31" y="160"/>
                  </a:cubicBezTo>
                  <a:cubicBezTo>
                    <a:pt x="25" y="161"/>
                    <a:pt x="19" y="159"/>
                    <a:pt x="13" y="156"/>
                  </a:cubicBezTo>
                  <a:cubicBezTo>
                    <a:pt x="6" y="153"/>
                    <a:pt x="0" y="144"/>
                    <a:pt x="3" y="134"/>
                  </a:cubicBezTo>
                  <a:cubicBezTo>
                    <a:pt x="8" y="114"/>
                    <a:pt x="13" y="94"/>
                    <a:pt x="18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375" y="219125"/>
            <a:ext cx="8702828" cy="47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54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54"/>
          <p:cNvSpPr txBox="1">
            <a:spLocks noGrp="1"/>
          </p:cNvSpPr>
          <p:nvPr>
            <p:ph type="body" idx="1"/>
          </p:nvPr>
        </p:nvSpPr>
        <p:spPr>
          <a:xfrm>
            <a:off x="1043750" y="1349075"/>
            <a:ext cx="3568200" cy="29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3" name="Google Shape;183;p54"/>
          <p:cNvSpPr>
            <a:spLocks noGrp="1"/>
          </p:cNvSpPr>
          <p:nvPr>
            <p:ph type="pic" idx="2"/>
          </p:nvPr>
        </p:nvSpPr>
        <p:spPr>
          <a:xfrm>
            <a:off x="4827325" y="1374425"/>
            <a:ext cx="3232800" cy="2913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84" name="Google Shape;184;p54"/>
          <p:cNvGrpSpPr/>
          <p:nvPr/>
        </p:nvGrpSpPr>
        <p:grpSpPr>
          <a:xfrm>
            <a:off x="-348985" y="482337"/>
            <a:ext cx="9645401" cy="5042774"/>
            <a:chOff x="-348985" y="482337"/>
            <a:chExt cx="9645401" cy="5042774"/>
          </a:xfrm>
        </p:grpSpPr>
        <p:grpSp>
          <p:nvGrpSpPr>
            <p:cNvPr id="185" name="Google Shape;185;p54"/>
            <p:cNvGrpSpPr/>
            <p:nvPr/>
          </p:nvGrpSpPr>
          <p:grpSpPr>
            <a:xfrm rot="-6984721">
              <a:off x="8456095" y="4134684"/>
              <a:ext cx="808224" cy="572678"/>
              <a:chOff x="6180688" y="2320538"/>
              <a:chExt cx="1149350" cy="814387"/>
            </a:xfrm>
          </p:grpSpPr>
          <p:sp>
            <p:nvSpPr>
              <p:cNvPr id="186" name="Google Shape;186;p54"/>
              <p:cNvSpPr/>
              <p:nvPr/>
            </p:nvSpPr>
            <p:spPr>
              <a:xfrm>
                <a:off x="7010950" y="2320538"/>
                <a:ext cx="319088" cy="26193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6" extrusionOk="0">
                    <a:moveTo>
                      <a:pt x="6" y="24"/>
                    </a:moveTo>
                    <a:cubicBezTo>
                      <a:pt x="7" y="23"/>
                      <a:pt x="9" y="23"/>
                      <a:pt x="10" y="23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9" y="0"/>
                      <a:pt x="102" y="1"/>
                      <a:pt x="104" y="3"/>
                    </a:cubicBezTo>
                    <a:cubicBezTo>
                      <a:pt x="105" y="5"/>
                      <a:pt x="105" y="9"/>
                      <a:pt x="103" y="11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6" y="84"/>
                      <a:pt x="43" y="86"/>
                      <a:pt x="41" y="86"/>
                    </a:cubicBezTo>
                    <a:cubicBezTo>
                      <a:pt x="38" y="86"/>
                      <a:pt x="36" y="85"/>
                      <a:pt x="34" y="83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0" y="31"/>
                      <a:pt x="2" y="27"/>
                      <a:pt x="6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54"/>
              <p:cNvSpPr/>
              <p:nvPr/>
            </p:nvSpPr>
            <p:spPr>
              <a:xfrm>
                <a:off x="6180688" y="2379275"/>
                <a:ext cx="976313" cy="7556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48" extrusionOk="0">
                    <a:moveTo>
                      <a:pt x="17" y="166"/>
                    </a:moveTo>
                    <a:cubicBezTo>
                      <a:pt x="5" y="173"/>
                      <a:pt x="0" y="187"/>
                      <a:pt x="6" y="196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40" y="247"/>
                      <a:pt x="54" y="248"/>
                      <a:pt x="66" y="241"/>
                    </a:cubicBezTo>
                    <a:cubicBezTo>
                      <a:pt x="308" y="82"/>
                      <a:pt x="308" y="82"/>
                      <a:pt x="308" y="82"/>
                    </a:cubicBezTo>
                    <a:cubicBezTo>
                      <a:pt x="320" y="75"/>
                      <a:pt x="321" y="68"/>
                      <a:pt x="315" y="59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77" y="1"/>
                      <a:pt x="271" y="0"/>
                      <a:pt x="259" y="7"/>
                    </a:cubicBezTo>
                    <a:lnTo>
                      <a:pt x="17" y="16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54"/>
              <p:cNvSpPr/>
              <p:nvPr/>
            </p:nvSpPr>
            <p:spPr>
              <a:xfrm>
                <a:off x="6898238" y="2425313"/>
                <a:ext cx="185738" cy="25241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9" extrusionOk="0">
                    <a:moveTo>
                      <a:pt x="0" y="15"/>
                    </a:moveTo>
                    <a:lnTo>
                      <a:pt x="94" y="159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54"/>
              <p:cNvSpPr/>
              <p:nvPr/>
            </p:nvSpPr>
            <p:spPr>
              <a:xfrm>
                <a:off x="6841088" y="2465000"/>
                <a:ext cx="182563" cy="249238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57" extrusionOk="0">
                    <a:moveTo>
                      <a:pt x="0" y="13"/>
                    </a:moveTo>
                    <a:lnTo>
                      <a:pt x="94" y="157"/>
                    </a:lnTo>
                    <a:lnTo>
                      <a:pt x="115" y="142"/>
                    </a:lnTo>
                    <a:lnTo>
                      <a:pt x="23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54"/>
              <p:cNvSpPr/>
              <p:nvPr/>
            </p:nvSpPr>
            <p:spPr>
              <a:xfrm>
                <a:off x="6307688" y="2811075"/>
                <a:ext cx="185738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8" extrusionOk="0">
                    <a:moveTo>
                      <a:pt x="0" y="14"/>
                    </a:moveTo>
                    <a:lnTo>
                      <a:pt x="94" y="158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54"/>
              <p:cNvSpPr/>
              <p:nvPr/>
            </p:nvSpPr>
            <p:spPr>
              <a:xfrm>
                <a:off x="6250538" y="2847588"/>
                <a:ext cx="182563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60" extrusionOk="0">
                    <a:moveTo>
                      <a:pt x="0" y="16"/>
                    </a:moveTo>
                    <a:lnTo>
                      <a:pt x="94" y="160"/>
                    </a:lnTo>
                    <a:lnTo>
                      <a:pt x="115" y="144"/>
                    </a:lnTo>
                    <a:lnTo>
                      <a:pt x="23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54"/>
              <p:cNvSpPr/>
              <p:nvPr/>
            </p:nvSpPr>
            <p:spPr>
              <a:xfrm>
                <a:off x="6429925" y="2588825"/>
                <a:ext cx="471488" cy="347663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14" extrusionOk="0">
                    <a:moveTo>
                      <a:pt x="11" y="78"/>
                    </a:moveTo>
                    <a:cubicBezTo>
                      <a:pt x="4" y="83"/>
                      <a:pt x="0" y="92"/>
                      <a:pt x="4" y="98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14" y="113"/>
                      <a:pt x="24" y="114"/>
                      <a:pt x="32" y="109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52" y="31"/>
                      <a:pt x="155" y="22"/>
                      <a:pt x="151" y="16"/>
                    </a:cubicBezTo>
                    <a:cubicBezTo>
                      <a:pt x="145" y="6"/>
                      <a:pt x="145" y="6"/>
                      <a:pt x="145" y="6"/>
                    </a:cubicBezTo>
                    <a:cubicBezTo>
                      <a:pt x="141" y="0"/>
                      <a:pt x="132" y="0"/>
                      <a:pt x="124" y="5"/>
                    </a:cubicBezTo>
                    <a:lnTo>
                      <a:pt x="11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3" name="Google Shape;193;p54"/>
            <p:cNvSpPr/>
            <p:nvPr/>
          </p:nvSpPr>
          <p:spPr>
            <a:xfrm rot="2700000">
              <a:off x="183175" y="1260800"/>
              <a:ext cx="278900" cy="633650"/>
            </a:xfrm>
            <a:custGeom>
              <a:avLst/>
              <a:gdLst/>
              <a:ahLst/>
              <a:cxnLst/>
              <a:rect l="l" t="t" r="r" b="b"/>
              <a:pathLst>
                <a:path w="71" h="161" extrusionOk="0">
                  <a:moveTo>
                    <a:pt x="18" y="74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5" y="5"/>
                    <a:pt x="41" y="0"/>
                    <a:pt x="49" y="1"/>
                  </a:cubicBezTo>
                  <a:cubicBezTo>
                    <a:pt x="53" y="1"/>
                    <a:pt x="56" y="2"/>
                    <a:pt x="60" y="3"/>
                  </a:cubicBezTo>
                  <a:cubicBezTo>
                    <a:pt x="65" y="4"/>
                    <a:pt x="69" y="8"/>
                    <a:pt x="70" y="13"/>
                  </a:cubicBezTo>
                  <a:cubicBezTo>
                    <a:pt x="71" y="16"/>
                    <a:pt x="71" y="19"/>
                    <a:pt x="70" y="22"/>
                  </a:cubicBezTo>
                  <a:cubicBezTo>
                    <a:pt x="62" y="54"/>
                    <a:pt x="54" y="87"/>
                    <a:pt x="45" y="120"/>
                  </a:cubicBezTo>
                  <a:cubicBezTo>
                    <a:pt x="45" y="121"/>
                    <a:pt x="45" y="122"/>
                    <a:pt x="44" y="124"/>
                  </a:cubicBezTo>
                  <a:cubicBezTo>
                    <a:pt x="41" y="129"/>
                    <a:pt x="36" y="133"/>
                    <a:pt x="30" y="132"/>
                  </a:cubicBezTo>
                  <a:cubicBezTo>
                    <a:pt x="23" y="132"/>
                    <a:pt x="18" y="128"/>
                    <a:pt x="16" y="121"/>
                  </a:cubicBezTo>
                  <a:cubicBezTo>
                    <a:pt x="16" y="119"/>
                    <a:pt x="16" y="115"/>
                    <a:pt x="16" y="113"/>
                  </a:cubicBezTo>
                  <a:cubicBezTo>
                    <a:pt x="19" y="103"/>
                    <a:pt x="21" y="93"/>
                    <a:pt x="24" y="84"/>
                  </a:cubicBezTo>
                  <a:cubicBezTo>
                    <a:pt x="25" y="80"/>
                    <a:pt x="26" y="76"/>
                    <a:pt x="27" y="72"/>
                  </a:cubicBezTo>
                  <a:cubicBezTo>
                    <a:pt x="28" y="69"/>
                    <a:pt x="31" y="71"/>
                    <a:pt x="31" y="73"/>
                  </a:cubicBezTo>
                  <a:cubicBezTo>
                    <a:pt x="31" y="73"/>
                    <a:pt x="31" y="74"/>
                    <a:pt x="31" y="74"/>
                  </a:cubicBezTo>
                  <a:cubicBezTo>
                    <a:pt x="27" y="88"/>
                    <a:pt x="24" y="101"/>
                    <a:pt x="21" y="114"/>
                  </a:cubicBezTo>
                  <a:cubicBezTo>
                    <a:pt x="19" y="120"/>
                    <a:pt x="22" y="125"/>
                    <a:pt x="26" y="127"/>
                  </a:cubicBezTo>
                  <a:cubicBezTo>
                    <a:pt x="32" y="129"/>
                    <a:pt x="37" y="127"/>
                    <a:pt x="40" y="122"/>
                  </a:cubicBezTo>
                  <a:cubicBezTo>
                    <a:pt x="40" y="121"/>
                    <a:pt x="41" y="119"/>
                    <a:pt x="41" y="118"/>
                  </a:cubicBezTo>
                  <a:cubicBezTo>
                    <a:pt x="49" y="86"/>
                    <a:pt x="57" y="54"/>
                    <a:pt x="65" y="22"/>
                  </a:cubicBezTo>
                  <a:cubicBezTo>
                    <a:pt x="66" y="21"/>
                    <a:pt x="66" y="20"/>
                    <a:pt x="66" y="20"/>
                  </a:cubicBezTo>
                  <a:cubicBezTo>
                    <a:pt x="67" y="15"/>
                    <a:pt x="65" y="10"/>
                    <a:pt x="61" y="8"/>
                  </a:cubicBezTo>
                  <a:cubicBezTo>
                    <a:pt x="56" y="6"/>
                    <a:pt x="52" y="5"/>
                    <a:pt x="47" y="5"/>
                  </a:cubicBezTo>
                  <a:cubicBezTo>
                    <a:pt x="42" y="6"/>
                    <a:pt x="39" y="9"/>
                    <a:pt x="38" y="14"/>
                  </a:cubicBezTo>
                  <a:cubicBezTo>
                    <a:pt x="27" y="54"/>
                    <a:pt x="17" y="95"/>
                    <a:pt x="7" y="136"/>
                  </a:cubicBezTo>
                  <a:cubicBezTo>
                    <a:pt x="5" y="142"/>
                    <a:pt x="8" y="147"/>
                    <a:pt x="13" y="151"/>
                  </a:cubicBezTo>
                  <a:cubicBezTo>
                    <a:pt x="16" y="154"/>
                    <a:pt x="20" y="154"/>
                    <a:pt x="24" y="155"/>
                  </a:cubicBezTo>
                  <a:cubicBezTo>
                    <a:pt x="33" y="157"/>
                    <a:pt x="41" y="152"/>
                    <a:pt x="43" y="143"/>
                  </a:cubicBezTo>
                  <a:cubicBezTo>
                    <a:pt x="49" y="120"/>
                    <a:pt x="55" y="97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1"/>
                    <a:pt x="65" y="72"/>
                    <a:pt x="65" y="75"/>
                  </a:cubicBezTo>
                  <a:cubicBezTo>
                    <a:pt x="59" y="98"/>
                    <a:pt x="53" y="122"/>
                    <a:pt x="47" y="145"/>
                  </a:cubicBezTo>
                  <a:cubicBezTo>
                    <a:pt x="45" y="153"/>
                    <a:pt x="39" y="159"/>
                    <a:pt x="31" y="160"/>
                  </a:cubicBezTo>
                  <a:cubicBezTo>
                    <a:pt x="25" y="161"/>
                    <a:pt x="19" y="159"/>
                    <a:pt x="13" y="156"/>
                  </a:cubicBezTo>
                  <a:cubicBezTo>
                    <a:pt x="6" y="153"/>
                    <a:pt x="0" y="144"/>
                    <a:pt x="3" y="134"/>
                  </a:cubicBezTo>
                  <a:cubicBezTo>
                    <a:pt x="8" y="114"/>
                    <a:pt x="13" y="94"/>
                    <a:pt x="18" y="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4" name="Google Shape;194;p54"/>
            <p:cNvGrpSpPr/>
            <p:nvPr/>
          </p:nvGrpSpPr>
          <p:grpSpPr>
            <a:xfrm>
              <a:off x="7443363" y="4694052"/>
              <a:ext cx="1683766" cy="831059"/>
              <a:chOff x="5199988" y="4055513"/>
              <a:chExt cx="2222500" cy="1096963"/>
            </a:xfrm>
          </p:grpSpPr>
          <p:sp>
            <p:nvSpPr>
              <p:cNvPr id="195" name="Google Shape;195;p54"/>
              <p:cNvSpPr/>
              <p:nvPr/>
            </p:nvSpPr>
            <p:spPr>
              <a:xfrm>
                <a:off x="5199988" y="4055513"/>
                <a:ext cx="2222500" cy="1096963"/>
              </a:xfrm>
              <a:custGeom>
                <a:avLst/>
                <a:gdLst/>
                <a:ahLst/>
                <a:cxnLst/>
                <a:rect l="l" t="t" r="r" b="b"/>
                <a:pathLst>
                  <a:path w="730" h="360" extrusionOk="0">
                    <a:moveTo>
                      <a:pt x="698" y="186"/>
                    </a:moveTo>
                    <a:cubicBezTo>
                      <a:pt x="719" y="192"/>
                      <a:pt x="730" y="213"/>
                      <a:pt x="724" y="233"/>
                    </a:cubicBezTo>
                    <a:cubicBezTo>
                      <a:pt x="696" y="329"/>
                      <a:pt x="696" y="329"/>
                      <a:pt x="696" y="329"/>
                    </a:cubicBezTo>
                    <a:cubicBezTo>
                      <a:pt x="690" y="349"/>
                      <a:pt x="669" y="360"/>
                      <a:pt x="649" y="355"/>
                    </a:cubicBezTo>
                    <a:cubicBezTo>
                      <a:pt x="32" y="174"/>
                      <a:pt x="32" y="174"/>
                      <a:pt x="32" y="174"/>
                    </a:cubicBezTo>
                    <a:cubicBezTo>
                      <a:pt x="12" y="168"/>
                      <a:pt x="0" y="147"/>
                      <a:pt x="6" y="127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40" y="12"/>
                      <a:pt x="61" y="0"/>
                      <a:pt x="82" y="6"/>
                    </a:cubicBezTo>
                    <a:lnTo>
                      <a:pt x="698" y="18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54"/>
              <p:cNvSpPr/>
              <p:nvPr/>
            </p:nvSpPr>
            <p:spPr>
              <a:xfrm>
                <a:off x="5444463" y="4082501"/>
                <a:ext cx="53975" cy="1730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109" extrusionOk="0">
                    <a:moveTo>
                      <a:pt x="3" y="109"/>
                    </a:moveTo>
                    <a:lnTo>
                      <a:pt x="34" y="2"/>
                    </a:lnTo>
                    <a:lnTo>
                      <a:pt x="30" y="0"/>
                    </a:lnTo>
                    <a:lnTo>
                      <a:pt x="0" y="108"/>
                    </a:lnTo>
                    <a:lnTo>
                      <a:pt x="3" y="10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54"/>
              <p:cNvSpPr/>
              <p:nvPr/>
            </p:nvSpPr>
            <p:spPr>
              <a:xfrm>
                <a:off x="5444463" y="4082501"/>
                <a:ext cx="53975" cy="1730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109" extrusionOk="0">
                    <a:moveTo>
                      <a:pt x="3" y="109"/>
                    </a:moveTo>
                    <a:lnTo>
                      <a:pt x="34" y="2"/>
                    </a:lnTo>
                    <a:lnTo>
                      <a:pt x="30" y="0"/>
                    </a:lnTo>
                    <a:lnTo>
                      <a:pt x="0" y="10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54"/>
              <p:cNvSpPr/>
              <p:nvPr/>
            </p:nvSpPr>
            <p:spPr>
              <a:xfrm>
                <a:off x="5590513" y="4125363"/>
                <a:ext cx="57150" cy="173038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9" extrusionOk="0">
                    <a:moveTo>
                      <a:pt x="5" y="109"/>
                    </a:moveTo>
                    <a:lnTo>
                      <a:pt x="36" y="2"/>
                    </a:lnTo>
                    <a:lnTo>
                      <a:pt x="32" y="0"/>
                    </a:lnTo>
                    <a:lnTo>
                      <a:pt x="0" y="109"/>
                    </a:lnTo>
                    <a:lnTo>
                      <a:pt x="5" y="10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54"/>
              <p:cNvSpPr/>
              <p:nvPr/>
            </p:nvSpPr>
            <p:spPr>
              <a:xfrm>
                <a:off x="5590513" y="4125363"/>
                <a:ext cx="57150" cy="173038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9" extrusionOk="0">
                    <a:moveTo>
                      <a:pt x="5" y="109"/>
                    </a:moveTo>
                    <a:lnTo>
                      <a:pt x="36" y="2"/>
                    </a:lnTo>
                    <a:lnTo>
                      <a:pt x="32" y="0"/>
                    </a:lnTo>
                    <a:lnTo>
                      <a:pt x="0" y="10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54"/>
              <p:cNvSpPr/>
              <p:nvPr/>
            </p:nvSpPr>
            <p:spPr>
              <a:xfrm>
                <a:off x="5739738" y="4171401"/>
                <a:ext cx="57150" cy="173038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9" extrusionOk="0">
                    <a:moveTo>
                      <a:pt x="5" y="109"/>
                    </a:moveTo>
                    <a:lnTo>
                      <a:pt x="36" y="0"/>
                    </a:lnTo>
                    <a:lnTo>
                      <a:pt x="32" y="0"/>
                    </a:lnTo>
                    <a:lnTo>
                      <a:pt x="0" y="107"/>
                    </a:lnTo>
                    <a:lnTo>
                      <a:pt x="5" y="10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54"/>
              <p:cNvSpPr/>
              <p:nvPr/>
            </p:nvSpPr>
            <p:spPr>
              <a:xfrm>
                <a:off x="5739738" y="4171401"/>
                <a:ext cx="57150" cy="173038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9" extrusionOk="0">
                    <a:moveTo>
                      <a:pt x="5" y="109"/>
                    </a:moveTo>
                    <a:lnTo>
                      <a:pt x="36" y="0"/>
                    </a:lnTo>
                    <a:lnTo>
                      <a:pt x="32" y="0"/>
                    </a:lnTo>
                    <a:lnTo>
                      <a:pt x="0" y="1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54"/>
              <p:cNvSpPr/>
              <p:nvPr/>
            </p:nvSpPr>
            <p:spPr>
              <a:xfrm>
                <a:off x="5888963" y="4214263"/>
                <a:ext cx="57150" cy="173038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9" extrusionOk="0">
                    <a:moveTo>
                      <a:pt x="3" y="109"/>
                    </a:moveTo>
                    <a:lnTo>
                      <a:pt x="36" y="2"/>
                    </a:lnTo>
                    <a:lnTo>
                      <a:pt x="30" y="0"/>
                    </a:lnTo>
                    <a:lnTo>
                      <a:pt x="0" y="107"/>
                    </a:lnTo>
                    <a:lnTo>
                      <a:pt x="3" y="10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54"/>
              <p:cNvSpPr/>
              <p:nvPr/>
            </p:nvSpPr>
            <p:spPr>
              <a:xfrm>
                <a:off x="5888963" y="4214263"/>
                <a:ext cx="57150" cy="173038"/>
              </a:xfrm>
              <a:custGeom>
                <a:avLst/>
                <a:gdLst/>
                <a:ahLst/>
                <a:cxnLst/>
                <a:rect l="l" t="t" r="r" b="b"/>
                <a:pathLst>
                  <a:path w="36" h="109" extrusionOk="0">
                    <a:moveTo>
                      <a:pt x="3" y="109"/>
                    </a:moveTo>
                    <a:lnTo>
                      <a:pt x="36" y="2"/>
                    </a:lnTo>
                    <a:lnTo>
                      <a:pt x="30" y="0"/>
                    </a:lnTo>
                    <a:lnTo>
                      <a:pt x="0" y="1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54"/>
              <p:cNvSpPr/>
              <p:nvPr/>
            </p:nvSpPr>
            <p:spPr>
              <a:xfrm>
                <a:off x="6036601" y="4255538"/>
                <a:ext cx="58738" cy="174625"/>
              </a:xfrm>
              <a:custGeom>
                <a:avLst/>
                <a:gdLst/>
                <a:ahLst/>
                <a:cxnLst/>
                <a:rect l="l" t="t" r="r" b="b"/>
                <a:pathLst>
                  <a:path w="37" h="110" extrusionOk="0">
                    <a:moveTo>
                      <a:pt x="4" y="110"/>
                    </a:moveTo>
                    <a:lnTo>
                      <a:pt x="37" y="2"/>
                    </a:lnTo>
                    <a:lnTo>
                      <a:pt x="31" y="0"/>
                    </a:lnTo>
                    <a:lnTo>
                      <a:pt x="0" y="108"/>
                    </a:lnTo>
                    <a:lnTo>
                      <a:pt x="4" y="1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54"/>
              <p:cNvSpPr/>
              <p:nvPr/>
            </p:nvSpPr>
            <p:spPr>
              <a:xfrm>
                <a:off x="6036601" y="4255538"/>
                <a:ext cx="58738" cy="174625"/>
              </a:xfrm>
              <a:custGeom>
                <a:avLst/>
                <a:gdLst/>
                <a:ahLst/>
                <a:cxnLst/>
                <a:rect l="l" t="t" r="r" b="b"/>
                <a:pathLst>
                  <a:path w="37" h="110" extrusionOk="0">
                    <a:moveTo>
                      <a:pt x="4" y="110"/>
                    </a:moveTo>
                    <a:lnTo>
                      <a:pt x="37" y="2"/>
                    </a:lnTo>
                    <a:lnTo>
                      <a:pt x="31" y="0"/>
                    </a:lnTo>
                    <a:lnTo>
                      <a:pt x="0" y="10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54"/>
              <p:cNvSpPr/>
              <p:nvPr/>
            </p:nvSpPr>
            <p:spPr>
              <a:xfrm>
                <a:off x="6185826" y="4298401"/>
                <a:ext cx="58738" cy="174625"/>
              </a:xfrm>
              <a:custGeom>
                <a:avLst/>
                <a:gdLst/>
                <a:ahLst/>
                <a:cxnLst/>
                <a:rect l="l" t="t" r="r" b="b"/>
                <a:pathLst>
                  <a:path w="37" h="110" extrusionOk="0">
                    <a:moveTo>
                      <a:pt x="4" y="110"/>
                    </a:moveTo>
                    <a:lnTo>
                      <a:pt x="37" y="2"/>
                    </a:lnTo>
                    <a:lnTo>
                      <a:pt x="31" y="0"/>
                    </a:lnTo>
                    <a:lnTo>
                      <a:pt x="0" y="110"/>
                    </a:lnTo>
                    <a:lnTo>
                      <a:pt x="4" y="1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54"/>
              <p:cNvSpPr/>
              <p:nvPr/>
            </p:nvSpPr>
            <p:spPr>
              <a:xfrm>
                <a:off x="6185826" y="4298401"/>
                <a:ext cx="58738" cy="174625"/>
              </a:xfrm>
              <a:custGeom>
                <a:avLst/>
                <a:gdLst/>
                <a:ahLst/>
                <a:cxnLst/>
                <a:rect l="l" t="t" r="r" b="b"/>
                <a:pathLst>
                  <a:path w="37" h="110" extrusionOk="0">
                    <a:moveTo>
                      <a:pt x="4" y="110"/>
                    </a:moveTo>
                    <a:lnTo>
                      <a:pt x="37" y="2"/>
                    </a:lnTo>
                    <a:lnTo>
                      <a:pt x="31" y="0"/>
                    </a:lnTo>
                    <a:lnTo>
                      <a:pt x="0" y="11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54"/>
              <p:cNvSpPr/>
              <p:nvPr/>
            </p:nvSpPr>
            <p:spPr>
              <a:xfrm>
                <a:off x="6335051" y="4344438"/>
                <a:ext cx="55563" cy="173038"/>
              </a:xfrm>
              <a:custGeom>
                <a:avLst/>
                <a:gdLst/>
                <a:ahLst/>
                <a:cxnLst/>
                <a:rect l="l" t="t" r="r" b="b"/>
                <a:pathLst>
                  <a:path w="35" h="109" extrusionOk="0">
                    <a:moveTo>
                      <a:pt x="4" y="109"/>
                    </a:moveTo>
                    <a:lnTo>
                      <a:pt x="35" y="0"/>
                    </a:lnTo>
                    <a:lnTo>
                      <a:pt x="31" y="0"/>
                    </a:lnTo>
                    <a:lnTo>
                      <a:pt x="0" y="108"/>
                    </a:lnTo>
                    <a:lnTo>
                      <a:pt x="4" y="10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54"/>
              <p:cNvSpPr/>
              <p:nvPr/>
            </p:nvSpPr>
            <p:spPr>
              <a:xfrm>
                <a:off x="6335051" y="4344438"/>
                <a:ext cx="55563" cy="173038"/>
              </a:xfrm>
              <a:custGeom>
                <a:avLst/>
                <a:gdLst/>
                <a:ahLst/>
                <a:cxnLst/>
                <a:rect l="l" t="t" r="r" b="b"/>
                <a:pathLst>
                  <a:path w="35" h="109" extrusionOk="0">
                    <a:moveTo>
                      <a:pt x="4" y="109"/>
                    </a:moveTo>
                    <a:lnTo>
                      <a:pt x="35" y="0"/>
                    </a:lnTo>
                    <a:lnTo>
                      <a:pt x="31" y="0"/>
                    </a:lnTo>
                    <a:lnTo>
                      <a:pt x="0" y="10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54"/>
              <p:cNvSpPr/>
              <p:nvPr/>
            </p:nvSpPr>
            <p:spPr>
              <a:xfrm>
                <a:off x="6481101" y="4387301"/>
                <a:ext cx="58738" cy="173038"/>
              </a:xfrm>
              <a:custGeom>
                <a:avLst/>
                <a:gdLst/>
                <a:ahLst/>
                <a:cxnLst/>
                <a:rect l="l" t="t" r="r" b="b"/>
                <a:pathLst>
                  <a:path w="37" h="109" extrusionOk="0">
                    <a:moveTo>
                      <a:pt x="6" y="109"/>
                    </a:moveTo>
                    <a:lnTo>
                      <a:pt x="37" y="2"/>
                    </a:lnTo>
                    <a:lnTo>
                      <a:pt x="33" y="0"/>
                    </a:lnTo>
                    <a:lnTo>
                      <a:pt x="0" y="107"/>
                    </a:lnTo>
                    <a:lnTo>
                      <a:pt x="6" y="10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54"/>
              <p:cNvSpPr/>
              <p:nvPr/>
            </p:nvSpPr>
            <p:spPr>
              <a:xfrm>
                <a:off x="6481101" y="4387301"/>
                <a:ext cx="58738" cy="173038"/>
              </a:xfrm>
              <a:custGeom>
                <a:avLst/>
                <a:gdLst/>
                <a:ahLst/>
                <a:cxnLst/>
                <a:rect l="l" t="t" r="r" b="b"/>
                <a:pathLst>
                  <a:path w="37" h="109" extrusionOk="0">
                    <a:moveTo>
                      <a:pt x="6" y="109"/>
                    </a:moveTo>
                    <a:lnTo>
                      <a:pt x="37" y="2"/>
                    </a:lnTo>
                    <a:lnTo>
                      <a:pt x="33" y="0"/>
                    </a:lnTo>
                    <a:lnTo>
                      <a:pt x="0" y="1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54"/>
              <p:cNvSpPr/>
              <p:nvPr/>
            </p:nvSpPr>
            <p:spPr>
              <a:xfrm>
                <a:off x="6630326" y="4430163"/>
                <a:ext cx="58738" cy="173038"/>
              </a:xfrm>
              <a:custGeom>
                <a:avLst/>
                <a:gdLst/>
                <a:ahLst/>
                <a:cxnLst/>
                <a:rect l="l" t="t" r="r" b="b"/>
                <a:pathLst>
                  <a:path w="37" h="109" extrusionOk="0">
                    <a:moveTo>
                      <a:pt x="6" y="109"/>
                    </a:moveTo>
                    <a:lnTo>
                      <a:pt x="37" y="2"/>
                    </a:lnTo>
                    <a:lnTo>
                      <a:pt x="33" y="0"/>
                    </a:lnTo>
                    <a:lnTo>
                      <a:pt x="0" y="109"/>
                    </a:lnTo>
                    <a:lnTo>
                      <a:pt x="6" y="10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54"/>
              <p:cNvSpPr/>
              <p:nvPr/>
            </p:nvSpPr>
            <p:spPr>
              <a:xfrm>
                <a:off x="6630326" y="4430163"/>
                <a:ext cx="58738" cy="173038"/>
              </a:xfrm>
              <a:custGeom>
                <a:avLst/>
                <a:gdLst/>
                <a:ahLst/>
                <a:cxnLst/>
                <a:rect l="l" t="t" r="r" b="b"/>
                <a:pathLst>
                  <a:path w="37" h="109" extrusionOk="0">
                    <a:moveTo>
                      <a:pt x="6" y="109"/>
                    </a:moveTo>
                    <a:lnTo>
                      <a:pt x="37" y="2"/>
                    </a:lnTo>
                    <a:lnTo>
                      <a:pt x="33" y="0"/>
                    </a:lnTo>
                    <a:lnTo>
                      <a:pt x="0" y="109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54"/>
              <p:cNvSpPr/>
              <p:nvPr/>
            </p:nvSpPr>
            <p:spPr>
              <a:xfrm>
                <a:off x="6779551" y="4476201"/>
                <a:ext cx="58738" cy="173038"/>
              </a:xfrm>
              <a:custGeom>
                <a:avLst/>
                <a:gdLst/>
                <a:ahLst/>
                <a:cxnLst/>
                <a:rect l="l" t="t" r="r" b="b"/>
                <a:pathLst>
                  <a:path w="37" h="109" extrusionOk="0">
                    <a:moveTo>
                      <a:pt x="4" y="109"/>
                    </a:moveTo>
                    <a:lnTo>
                      <a:pt x="37" y="0"/>
                    </a:lnTo>
                    <a:lnTo>
                      <a:pt x="31" y="0"/>
                    </a:lnTo>
                    <a:lnTo>
                      <a:pt x="0" y="107"/>
                    </a:lnTo>
                    <a:lnTo>
                      <a:pt x="4" y="10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54"/>
              <p:cNvSpPr/>
              <p:nvPr/>
            </p:nvSpPr>
            <p:spPr>
              <a:xfrm>
                <a:off x="6779551" y="4476201"/>
                <a:ext cx="58738" cy="173038"/>
              </a:xfrm>
              <a:custGeom>
                <a:avLst/>
                <a:gdLst/>
                <a:ahLst/>
                <a:cxnLst/>
                <a:rect l="l" t="t" r="r" b="b"/>
                <a:pathLst>
                  <a:path w="37" h="109" extrusionOk="0">
                    <a:moveTo>
                      <a:pt x="4" y="109"/>
                    </a:moveTo>
                    <a:lnTo>
                      <a:pt x="37" y="0"/>
                    </a:lnTo>
                    <a:lnTo>
                      <a:pt x="31" y="0"/>
                    </a:lnTo>
                    <a:lnTo>
                      <a:pt x="0" y="107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54"/>
              <p:cNvSpPr/>
              <p:nvPr/>
            </p:nvSpPr>
            <p:spPr>
              <a:xfrm>
                <a:off x="6928776" y="4517476"/>
                <a:ext cx="58738" cy="174625"/>
              </a:xfrm>
              <a:custGeom>
                <a:avLst/>
                <a:gdLst/>
                <a:ahLst/>
                <a:cxnLst/>
                <a:rect l="l" t="t" r="r" b="b"/>
                <a:pathLst>
                  <a:path w="37" h="110" extrusionOk="0">
                    <a:moveTo>
                      <a:pt x="4" y="110"/>
                    </a:moveTo>
                    <a:lnTo>
                      <a:pt x="37" y="2"/>
                    </a:lnTo>
                    <a:lnTo>
                      <a:pt x="31" y="0"/>
                    </a:lnTo>
                    <a:lnTo>
                      <a:pt x="0" y="108"/>
                    </a:lnTo>
                    <a:lnTo>
                      <a:pt x="4" y="1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54"/>
              <p:cNvSpPr/>
              <p:nvPr/>
            </p:nvSpPr>
            <p:spPr>
              <a:xfrm>
                <a:off x="6928776" y="4517476"/>
                <a:ext cx="58738" cy="174625"/>
              </a:xfrm>
              <a:custGeom>
                <a:avLst/>
                <a:gdLst/>
                <a:ahLst/>
                <a:cxnLst/>
                <a:rect l="l" t="t" r="r" b="b"/>
                <a:pathLst>
                  <a:path w="37" h="110" extrusionOk="0">
                    <a:moveTo>
                      <a:pt x="4" y="110"/>
                    </a:moveTo>
                    <a:lnTo>
                      <a:pt x="37" y="2"/>
                    </a:lnTo>
                    <a:lnTo>
                      <a:pt x="31" y="0"/>
                    </a:lnTo>
                    <a:lnTo>
                      <a:pt x="0" y="10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54"/>
              <p:cNvSpPr/>
              <p:nvPr/>
            </p:nvSpPr>
            <p:spPr>
              <a:xfrm>
                <a:off x="7078001" y="4560338"/>
                <a:ext cx="58738" cy="174625"/>
              </a:xfrm>
              <a:custGeom>
                <a:avLst/>
                <a:gdLst/>
                <a:ahLst/>
                <a:cxnLst/>
                <a:rect l="l" t="t" r="r" b="b"/>
                <a:pathLst>
                  <a:path w="37" h="110" extrusionOk="0">
                    <a:moveTo>
                      <a:pt x="4" y="110"/>
                    </a:moveTo>
                    <a:lnTo>
                      <a:pt x="37" y="2"/>
                    </a:lnTo>
                    <a:lnTo>
                      <a:pt x="31" y="0"/>
                    </a:lnTo>
                    <a:lnTo>
                      <a:pt x="0" y="108"/>
                    </a:lnTo>
                    <a:lnTo>
                      <a:pt x="4" y="1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54"/>
              <p:cNvSpPr/>
              <p:nvPr/>
            </p:nvSpPr>
            <p:spPr>
              <a:xfrm>
                <a:off x="7078001" y="4560338"/>
                <a:ext cx="58738" cy="174625"/>
              </a:xfrm>
              <a:custGeom>
                <a:avLst/>
                <a:gdLst/>
                <a:ahLst/>
                <a:cxnLst/>
                <a:rect l="l" t="t" r="r" b="b"/>
                <a:pathLst>
                  <a:path w="37" h="110" extrusionOk="0">
                    <a:moveTo>
                      <a:pt x="4" y="110"/>
                    </a:moveTo>
                    <a:lnTo>
                      <a:pt x="37" y="2"/>
                    </a:lnTo>
                    <a:lnTo>
                      <a:pt x="31" y="0"/>
                    </a:lnTo>
                    <a:lnTo>
                      <a:pt x="0" y="10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54"/>
              <p:cNvSpPr/>
              <p:nvPr/>
            </p:nvSpPr>
            <p:spPr>
              <a:xfrm>
                <a:off x="7224051" y="4603201"/>
                <a:ext cx="58738" cy="174625"/>
              </a:xfrm>
              <a:custGeom>
                <a:avLst/>
                <a:gdLst/>
                <a:ahLst/>
                <a:cxnLst/>
                <a:rect l="l" t="t" r="r" b="b"/>
                <a:pathLst>
                  <a:path w="37" h="110" extrusionOk="0">
                    <a:moveTo>
                      <a:pt x="6" y="110"/>
                    </a:moveTo>
                    <a:lnTo>
                      <a:pt x="37" y="2"/>
                    </a:lnTo>
                    <a:lnTo>
                      <a:pt x="33" y="0"/>
                    </a:lnTo>
                    <a:lnTo>
                      <a:pt x="0" y="110"/>
                    </a:lnTo>
                    <a:lnTo>
                      <a:pt x="6" y="11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54"/>
              <p:cNvSpPr/>
              <p:nvPr/>
            </p:nvSpPr>
            <p:spPr>
              <a:xfrm>
                <a:off x="7224051" y="4603201"/>
                <a:ext cx="58738" cy="174625"/>
              </a:xfrm>
              <a:custGeom>
                <a:avLst/>
                <a:gdLst/>
                <a:ahLst/>
                <a:cxnLst/>
                <a:rect l="l" t="t" r="r" b="b"/>
                <a:pathLst>
                  <a:path w="37" h="110" extrusionOk="0">
                    <a:moveTo>
                      <a:pt x="6" y="110"/>
                    </a:moveTo>
                    <a:lnTo>
                      <a:pt x="37" y="2"/>
                    </a:lnTo>
                    <a:lnTo>
                      <a:pt x="33" y="0"/>
                    </a:lnTo>
                    <a:lnTo>
                      <a:pt x="0" y="11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54"/>
              <p:cNvSpPr/>
              <p:nvPr/>
            </p:nvSpPr>
            <p:spPr>
              <a:xfrm>
                <a:off x="5531776" y="4104726"/>
                <a:ext cx="42863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27" h="74" extrusionOk="0">
                    <a:moveTo>
                      <a:pt x="6" y="74"/>
                    </a:moveTo>
                    <a:lnTo>
                      <a:pt x="27" y="1"/>
                    </a:lnTo>
                    <a:lnTo>
                      <a:pt x="21" y="0"/>
                    </a:lnTo>
                    <a:lnTo>
                      <a:pt x="0" y="72"/>
                    </a:lnTo>
                    <a:lnTo>
                      <a:pt x="6" y="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54"/>
              <p:cNvSpPr/>
              <p:nvPr/>
            </p:nvSpPr>
            <p:spPr>
              <a:xfrm>
                <a:off x="5531776" y="4104726"/>
                <a:ext cx="42863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27" h="74" extrusionOk="0">
                    <a:moveTo>
                      <a:pt x="6" y="74"/>
                    </a:moveTo>
                    <a:lnTo>
                      <a:pt x="27" y="1"/>
                    </a:lnTo>
                    <a:lnTo>
                      <a:pt x="21" y="0"/>
                    </a:lnTo>
                    <a:lnTo>
                      <a:pt x="0" y="7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54"/>
              <p:cNvSpPr/>
              <p:nvPr/>
            </p:nvSpPr>
            <p:spPr>
              <a:xfrm>
                <a:off x="5681001" y="4149176"/>
                <a:ext cx="42863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7" h="73" extrusionOk="0">
                    <a:moveTo>
                      <a:pt x="6" y="73"/>
                    </a:moveTo>
                    <a:lnTo>
                      <a:pt x="27" y="0"/>
                    </a:lnTo>
                    <a:lnTo>
                      <a:pt x="21" y="0"/>
                    </a:lnTo>
                    <a:lnTo>
                      <a:pt x="0" y="71"/>
                    </a:lnTo>
                    <a:lnTo>
                      <a:pt x="6" y="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54"/>
              <p:cNvSpPr/>
              <p:nvPr/>
            </p:nvSpPr>
            <p:spPr>
              <a:xfrm>
                <a:off x="5681001" y="4149176"/>
                <a:ext cx="42863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7" h="73" extrusionOk="0">
                    <a:moveTo>
                      <a:pt x="6" y="73"/>
                    </a:moveTo>
                    <a:lnTo>
                      <a:pt x="27" y="0"/>
                    </a:lnTo>
                    <a:lnTo>
                      <a:pt x="21" y="0"/>
                    </a:lnTo>
                    <a:lnTo>
                      <a:pt x="0" y="7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54"/>
              <p:cNvSpPr/>
              <p:nvPr/>
            </p:nvSpPr>
            <p:spPr>
              <a:xfrm>
                <a:off x="5830226" y="4192038"/>
                <a:ext cx="42863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7" h="73" extrusionOk="0">
                    <a:moveTo>
                      <a:pt x="6" y="73"/>
                    </a:moveTo>
                    <a:lnTo>
                      <a:pt x="27" y="2"/>
                    </a:lnTo>
                    <a:lnTo>
                      <a:pt x="21" y="0"/>
                    </a:lnTo>
                    <a:lnTo>
                      <a:pt x="0" y="71"/>
                    </a:lnTo>
                    <a:lnTo>
                      <a:pt x="6" y="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54"/>
              <p:cNvSpPr/>
              <p:nvPr/>
            </p:nvSpPr>
            <p:spPr>
              <a:xfrm>
                <a:off x="5830226" y="4192038"/>
                <a:ext cx="42863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7" h="73" extrusionOk="0">
                    <a:moveTo>
                      <a:pt x="6" y="73"/>
                    </a:moveTo>
                    <a:lnTo>
                      <a:pt x="27" y="2"/>
                    </a:lnTo>
                    <a:lnTo>
                      <a:pt x="21" y="0"/>
                    </a:lnTo>
                    <a:lnTo>
                      <a:pt x="0" y="7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54"/>
              <p:cNvSpPr/>
              <p:nvPr/>
            </p:nvSpPr>
            <p:spPr>
              <a:xfrm>
                <a:off x="5979451" y="4234901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2"/>
                    </a:lnTo>
                    <a:lnTo>
                      <a:pt x="21" y="0"/>
                    </a:lnTo>
                    <a:lnTo>
                      <a:pt x="0" y="73"/>
                    </a:lnTo>
                    <a:lnTo>
                      <a:pt x="4" y="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54"/>
              <p:cNvSpPr/>
              <p:nvPr/>
            </p:nvSpPr>
            <p:spPr>
              <a:xfrm>
                <a:off x="5979451" y="4234901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2"/>
                    </a:lnTo>
                    <a:lnTo>
                      <a:pt x="21" y="0"/>
                    </a:lnTo>
                    <a:lnTo>
                      <a:pt x="0" y="7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54"/>
              <p:cNvSpPr/>
              <p:nvPr/>
            </p:nvSpPr>
            <p:spPr>
              <a:xfrm>
                <a:off x="6128676" y="4277763"/>
                <a:ext cx="39688" cy="119063"/>
              </a:xfrm>
              <a:custGeom>
                <a:avLst/>
                <a:gdLst/>
                <a:ahLst/>
                <a:cxnLst/>
                <a:rect l="l" t="t" r="r" b="b"/>
                <a:pathLst>
                  <a:path w="25" h="75" extrusionOk="0">
                    <a:moveTo>
                      <a:pt x="4" y="75"/>
                    </a:moveTo>
                    <a:lnTo>
                      <a:pt x="25" y="2"/>
                    </a:lnTo>
                    <a:lnTo>
                      <a:pt x="21" y="0"/>
                    </a:lnTo>
                    <a:lnTo>
                      <a:pt x="0" y="73"/>
                    </a:lnTo>
                    <a:lnTo>
                      <a:pt x="4" y="7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54"/>
              <p:cNvSpPr/>
              <p:nvPr/>
            </p:nvSpPr>
            <p:spPr>
              <a:xfrm>
                <a:off x="6128676" y="4277763"/>
                <a:ext cx="39688" cy="119063"/>
              </a:xfrm>
              <a:custGeom>
                <a:avLst/>
                <a:gdLst/>
                <a:ahLst/>
                <a:cxnLst/>
                <a:rect l="l" t="t" r="r" b="b"/>
                <a:pathLst>
                  <a:path w="25" h="75" extrusionOk="0">
                    <a:moveTo>
                      <a:pt x="4" y="75"/>
                    </a:moveTo>
                    <a:lnTo>
                      <a:pt x="25" y="2"/>
                    </a:lnTo>
                    <a:lnTo>
                      <a:pt x="21" y="0"/>
                    </a:lnTo>
                    <a:lnTo>
                      <a:pt x="0" y="7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54"/>
              <p:cNvSpPr/>
              <p:nvPr/>
            </p:nvSpPr>
            <p:spPr>
              <a:xfrm>
                <a:off x="6277901" y="4323801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0"/>
                    </a:lnTo>
                    <a:lnTo>
                      <a:pt x="21" y="0"/>
                    </a:lnTo>
                    <a:lnTo>
                      <a:pt x="0" y="71"/>
                    </a:lnTo>
                    <a:lnTo>
                      <a:pt x="4" y="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54"/>
              <p:cNvSpPr/>
              <p:nvPr/>
            </p:nvSpPr>
            <p:spPr>
              <a:xfrm>
                <a:off x="6277901" y="4323801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0"/>
                    </a:lnTo>
                    <a:lnTo>
                      <a:pt x="21" y="0"/>
                    </a:lnTo>
                    <a:lnTo>
                      <a:pt x="0" y="7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54"/>
              <p:cNvSpPr/>
              <p:nvPr/>
            </p:nvSpPr>
            <p:spPr>
              <a:xfrm>
                <a:off x="6423951" y="4366663"/>
                <a:ext cx="42863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27" h="72" extrusionOk="0">
                    <a:moveTo>
                      <a:pt x="6" y="72"/>
                    </a:moveTo>
                    <a:lnTo>
                      <a:pt x="27" y="1"/>
                    </a:lnTo>
                    <a:lnTo>
                      <a:pt x="21" y="0"/>
                    </a:lnTo>
                    <a:lnTo>
                      <a:pt x="0" y="72"/>
                    </a:lnTo>
                    <a:lnTo>
                      <a:pt x="6" y="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54"/>
              <p:cNvSpPr/>
              <p:nvPr/>
            </p:nvSpPr>
            <p:spPr>
              <a:xfrm>
                <a:off x="6423951" y="4366663"/>
                <a:ext cx="42863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27" h="72" extrusionOk="0">
                    <a:moveTo>
                      <a:pt x="6" y="72"/>
                    </a:moveTo>
                    <a:lnTo>
                      <a:pt x="27" y="1"/>
                    </a:lnTo>
                    <a:lnTo>
                      <a:pt x="21" y="0"/>
                    </a:lnTo>
                    <a:lnTo>
                      <a:pt x="0" y="7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54"/>
              <p:cNvSpPr/>
              <p:nvPr/>
            </p:nvSpPr>
            <p:spPr>
              <a:xfrm>
                <a:off x="6573176" y="4407938"/>
                <a:ext cx="42863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7" h="73" extrusionOk="0">
                    <a:moveTo>
                      <a:pt x="6" y="73"/>
                    </a:moveTo>
                    <a:lnTo>
                      <a:pt x="27" y="2"/>
                    </a:lnTo>
                    <a:lnTo>
                      <a:pt x="21" y="0"/>
                    </a:lnTo>
                    <a:lnTo>
                      <a:pt x="0" y="73"/>
                    </a:lnTo>
                    <a:lnTo>
                      <a:pt x="6" y="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54"/>
              <p:cNvSpPr/>
              <p:nvPr/>
            </p:nvSpPr>
            <p:spPr>
              <a:xfrm>
                <a:off x="6573176" y="4407938"/>
                <a:ext cx="42863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7" h="73" extrusionOk="0">
                    <a:moveTo>
                      <a:pt x="6" y="73"/>
                    </a:moveTo>
                    <a:lnTo>
                      <a:pt x="27" y="2"/>
                    </a:lnTo>
                    <a:lnTo>
                      <a:pt x="21" y="0"/>
                    </a:lnTo>
                    <a:lnTo>
                      <a:pt x="0" y="7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54"/>
              <p:cNvSpPr/>
              <p:nvPr/>
            </p:nvSpPr>
            <p:spPr>
              <a:xfrm>
                <a:off x="6722401" y="4450801"/>
                <a:ext cx="39688" cy="119063"/>
              </a:xfrm>
              <a:custGeom>
                <a:avLst/>
                <a:gdLst/>
                <a:ahLst/>
                <a:cxnLst/>
                <a:rect l="l" t="t" r="r" b="b"/>
                <a:pathLst>
                  <a:path w="25" h="75" extrusionOk="0">
                    <a:moveTo>
                      <a:pt x="4" y="75"/>
                    </a:moveTo>
                    <a:lnTo>
                      <a:pt x="25" y="2"/>
                    </a:lnTo>
                    <a:lnTo>
                      <a:pt x="21" y="0"/>
                    </a:lnTo>
                    <a:lnTo>
                      <a:pt x="0" y="73"/>
                    </a:lnTo>
                    <a:lnTo>
                      <a:pt x="4" y="7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54"/>
              <p:cNvSpPr/>
              <p:nvPr/>
            </p:nvSpPr>
            <p:spPr>
              <a:xfrm>
                <a:off x="6722401" y="4450801"/>
                <a:ext cx="39688" cy="119063"/>
              </a:xfrm>
              <a:custGeom>
                <a:avLst/>
                <a:gdLst/>
                <a:ahLst/>
                <a:cxnLst/>
                <a:rect l="l" t="t" r="r" b="b"/>
                <a:pathLst>
                  <a:path w="25" h="75" extrusionOk="0">
                    <a:moveTo>
                      <a:pt x="4" y="75"/>
                    </a:moveTo>
                    <a:lnTo>
                      <a:pt x="25" y="2"/>
                    </a:lnTo>
                    <a:lnTo>
                      <a:pt x="21" y="0"/>
                    </a:lnTo>
                    <a:lnTo>
                      <a:pt x="0" y="7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54"/>
              <p:cNvSpPr/>
              <p:nvPr/>
            </p:nvSpPr>
            <p:spPr>
              <a:xfrm>
                <a:off x="6871626" y="4496838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0"/>
                    </a:lnTo>
                    <a:lnTo>
                      <a:pt x="21" y="0"/>
                    </a:lnTo>
                    <a:lnTo>
                      <a:pt x="0" y="71"/>
                    </a:lnTo>
                    <a:lnTo>
                      <a:pt x="4" y="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54"/>
              <p:cNvSpPr/>
              <p:nvPr/>
            </p:nvSpPr>
            <p:spPr>
              <a:xfrm>
                <a:off x="6871626" y="4496838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0"/>
                    </a:lnTo>
                    <a:lnTo>
                      <a:pt x="21" y="0"/>
                    </a:lnTo>
                    <a:lnTo>
                      <a:pt x="0" y="7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54"/>
              <p:cNvSpPr/>
              <p:nvPr/>
            </p:nvSpPr>
            <p:spPr>
              <a:xfrm>
                <a:off x="7020851" y="4539701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2"/>
                    </a:lnTo>
                    <a:lnTo>
                      <a:pt x="21" y="0"/>
                    </a:lnTo>
                    <a:lnTo>
                      <a:pt x="0" y="73"/>
                    </a:lnTo>
                    <a:lnTo>
                      <a:pt x="4" y="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54"/>
              <p:cNvSpPr/>
              <p:nvPr/>
            </p:nvSpPr>
            <p:spPr>
              <a:xfrm>
                <a:off x="7020851" y="4539701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2"/>
                    </a:lnTo>
                    <a:lnTo>
                      <a:pt x="21" y="0"/>
                    </a:lnTo>
                    <a:lnTo>
                      <a:pt x="0" y="7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54"/>
              <p:cNvSpPr/>
              <p:nvPr/>
            </p:nvSpPr>
            <p:spPr>
              <a:xfrm>
                <a:off x="7166901" y="4582563"/>
                <a:ext cx="42863" cy="119063"/>
              </a:xfrm>
              <a:custGeom>
                <a:avLst/>
                <a:gdLst/>
                <a:ahLst/>
                <a:cxnLst/>
                <a:rect l="l" t="t" r="r" b="b"/>
                <a:pathLst>
                  <a:path w="27" h="75" extrusionOk="0">
                    <a:moveTo>
                      <a:pt x="6" y="75"/>
                    </a:moveTo>
                    <a:lnTo>
                      <a:pt x="27" y="2"/>
                    </a:lnTo>
                    <a:lnTo>
                      <a:pt x="21" y="0"/>
                    </a:lnTo>
                    <a:lnTo>
                      <a:pt x="0" y="73"/>
                    </a:lnTo>
                    <a:lnTo>
                      <a:pt x="6" y="7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54"/>
              <p:cNvSpPr/>
              <p:nvPr/>
            </p:nvSpPr>
            <p:spPr>
              <a:xfrm>
                <a:off x="7166901" y="4582563"/>
                <a:ext cx="42863" cy="119063"/>
              </a:xfrm>
              <a:custGeom>
                <a:avLst/>
                <a:gdLst/>
                <a:ahLst/>
                <a:cxnLst/>
                <a:rect l="l" t="t" r="r" b="b"/>
                <a:pathLst>
                  <a:path w="27" h="75" extrusionOk="0">
                    <a:moveTo>
                      <a:pt x="6" y="75"/>
                    </a:moveTo>
                    <a:lnTo>
                      <a:pt x="27" y="2"/>
                    </a:lnTo>
                    <a:lnTo>
                      <a:pt x="21" y="0"/>
                    </a:lnTo>
                    <a:lnTo>
                      <a:pt x="0" y="7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54"/>
              <p:cNvSpPr/>
              <p:nvPr/>
            </p:nvSpPr>
            <p:spPr>
              <a:xfrm>
                <a:off x="5498438" y="4095201"/>
                <a:ext cx="36513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" h="73" extrusionOk="0">
                    <a:moveTo>
                      <a:pt x="2" y="73"/>
                    </a:moveTo>
                    <a:lnTo>
                      <a:pt x="23" y="0"/>
                    </a:lnTo>
                    <a:lnTo>
                      <a:pt x="21" y="0"/>
                    </a:lnTo>
                    <a:lnTo>
                      <a:pt x="0" y="71"/>
                    </a:lnTo>
                    <a:lnTo>
                      <a:pt x="2" y="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54"/>
              <p:cNvSpPr/>
              <p:nvPr/>
            </p:nvSpPr>
            <p:spPr>
              <a:xfrm>
                <a:off x="5498438" y="4095201"/>
                <a:ext cx="36513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" h="73" extrusionOk="0">
                    <a:moveTo>
                      <a:pt x="2" y="73"/>
                    </a:moveTo>
                    <a:lnTo>
                      <a:pt x="23" y="0"/>
                    </a:lnTo>
                    <a:lnTo>
                      <a:pt x="21" y="0"/>
                    </a:lnTo>
                    <a:lnTo>
                      <a:pt x="0" y="7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54"/>
              <p:cNvSpPr/>
              <p:nvPr/>
            </p:nvSpPr>
            <p:spPr>
              <a:xfrm>
                <a:off x="5644488" y="4138063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2"/>
                    </a:lnTo>
                    <a:lnTo>
                      <a:pt x="21" y="0"/>
                    </a:lnTo>
                    <a:lnTo>
                      <a:pt x="0" y="73"/>
                    </a:lnTo>
                    <a:lnTo>
                      <a:pt x="4" y="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54"/>
              <p:cNvSpPr/>
              <p:nvPr/>
            </p:nvSpPr>
            <p:spPr>
              <a:xfrm>
                <a:off x="5644488" y="4138063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2"/>
                    </a:lnTo>
                    <a:lnTo>
                      <a:pt x="21" y="0"/>
                    </a:lnTo>
                    <a:lnTo>
                      <a:pt x="0" y="7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54"/>
              <p:cNvSpPr/>
              <p:nvPr/>
            </p:nvSpPr>
            <p:spPr>
              <a:xfrm>
                <a:off x="5793713" y="4180926"/>
                <a:ext cx="39688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72" extrusionOk="0">
                    <a:moveTo>
                      <a:pt x="4" y="72"/>
                    </a:moveTo>
                    <a:lnTo>
                      <a:pt x="25" y="1"/>
                    </a:lnTo>
                    <a:lnTo>
                      <a:pt x="21" y="0"/>
                    </a:lnTo>
                    <a:lnTo>
                      <a:pt x="0" y="72"/>
                    </a:lnTo>
                    <a:lnTo>
                      <a:pt x="4" y="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54"/>
              <p:cNvSpPr/>
              <p:nvPr/>
            </p:nvSpPr>
            <p:spPr>
              <a:xfrm>
                <a:off x="5793713" y="4180926"/>
                <a:ext cx="39688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72" extrusionOk="0">
                    <a:moveTo>
                      <a:pt x="4" y="72"/>
                    </a:moveTo>
                    <a:lnTo>
                      <a:pt x="25" y="1"/>
                    </a:lnTo>
                    <a:lnTo>
                      <a:pt x="21" y="0"/>
                    </a:lnTo>
                    <a:lnTo>
                      <a:pt x="0" y="7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54"/>
              <p:cNvSpPr/>
              <p:nvPr/>
            </p:nvSpPr>
            <p:spPr>
              <a:xfrm>
                <a:off x="5942938" y="4225376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0"/>
                    </a:lnTo>
                    <a:lnTo>
                      <a:pt x="21" y="0"/>
                    </a:lnTo>
                    <a:lnTo>
                      <a:pt x="0" y="71"/>
                    </a:lnTo>
                    <a:lnTo>
                      <a:pt x="4" y="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54"/>
              <p:cNvSpPr/>
              <p:nvPr/>
            </p:nvSpPr>
            <p:spPr>
              <a:xfrm>
                <a:off x="5942938" y="4225376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0"/>
                    </a:lnTo>
                    <a:lnTo>
                      <a:pt x="21" y="0"/>
                    </a:lnTo>
                    <a:lnTo>
                      <a:pt x="0" y="7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54"/>
              <p:cNvSpPr/>
              <p:nvPr/>
            </p:nvSpPr>
            <p:spPr>
              <a:xfrm>
                <a:off x="6092163" y="4268238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0"/>
                    </a:lnTo>
                    <a:lnTo>
                      <a:pt x="21" y="0"/>
                    </a:lnTo>
                    <a:lnTo>
                      <a:pt x="0" y="73"/>
                    </a:lnTo>
                    <a:lnTo>
                      <a:pt x="4" y="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54"/>
              <p:cNvSpPr/>
              <p:nvPr/>
            </p:nvSpPr>
            <p:spPr>
              <a:xfrm>
                <a:off x="6092163" y="4268238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0"/>
                    </a:lnTo>
                    <a:lnTo>
                      <a:pt x="21" y="0"/>
                    </a:lnTo>
                    <a:lnTo>
                      <a:pt x="0" y="7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54"/>
              <p:cNvSpPr/>
              <p:nvPr/>
            </p:nvSpPr>
            <p:spPr>
              <a:xfrm>
                <a:off x="6241388" y="4311101"/>
                <a:ext cx="36513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" h="73" extrusionOk="0">
                    <a:moveTo>
                      <a:pt x="2" y="73"/>
                    </a:moveTo>
                    <a:lnTo>
                      <a:pt x="23" y="2"/>
                    </a:lnTo>
                    <a:lnTo>
                      <a:pt x="21" y="0"/>
                    </a:lnTo>
                    <a:lnTo>
                      <a:pt x="0" y="73"/>
                    </a:lnTo>
                    <a:lnTo>
                      <a:pt x="2" y="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54"/>
              <p:cNvSpPr/>
              <p:nvPr/>
            </p:nvSpPr>
            <p:spPr>
              <a:xfrm>
                <a:off x="6241388" y="4311101"/>
                <a:ext cx="36513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" h="73" extrusionOk="0">
                    <a:moveTo>
                      <a:pt x="2" y="73"/>
                    </a:moveTo>
                    <a:lnTo>
                      <a:pt x="23" y="2"/>
                    </a:lnTo>
                    <a:lnTo>
                      <a:pt x="21" y="0"/>
                    </a:lnTo>
                    <a:lnTo>
                      <a:pt x="0" y="7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54"/>
              <p:cNvSpPr/>
              <p:nvPr/>
            </p:nvSpPr>
            <p:spPr>
              <a:xfrm>
                <a:off x="6390613" y="4353963"/>
                <a:ext cx="36513" cy="119063"/>
              </a:xfrm>
              <a:custGeom>
                <a:avLst/>
                <a:gdLst/>
                <a:ahLst/>
                <a:cxnLst/>
                <a:rect l="l" t="t" r="r" b="b"/>
                <a:pathLst>
                  <a:path w="23" h="75" extrusionOk="0">
                    <a:moveTo>
                      <a:pt x="2" y="75"/>
                    </a:moveTo>
                    <a:lnTo>
                      <a:pt x="23" y="2"/>
                    </a:lnTo>
                    <a:lnTo>
                      <a:pt x="21" y="0"/>
                    </a:lnTo>
                    <a:lnTo>
                      <a:pt x="0" y="73"/>
                    </a:lnTo>
                    <a:lnTo>
                      <a:pt x="2" y="7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54"/>
              <p:cNvSpPr/>
              <p:nvPr/>
            </p:nvSpPr>
            <p:spPr>
              <a:xfrm>
                <a:off x="6390613" y="4353963"/>
                <a:ext cx="36513" cy="119063"/>
              </a:xfrm>
              <a:custGeom>
                <a:avLst/>
                <a:gdLst/>
                <a:ahLst/>
                <a:cxnLst/>
                <a:rect l="l" t="t" r="r" b="b"/>
                <a:pathLst>
                  <a:path w="23" h="75" extrusionOk="0">
                    <a:moveTo>
                      <a:pt x="2" y="75"/>
                    </a:moveTo>
                    <a:lnTo>
                      <a:pt x="23" y="2"/>
                    </a:lnTo>
                    <a:lnTo>
                      <a:pt x="21" y="0"/>
                    </a:lnTo>
                    <a:lnTo>
                      <a:pt x="0" y="7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54"/>
              <p:cNvSpPr/>
              <p:nvPr/>
            </p:nvSpPr>
            <p:spPr>
              <a:xfrm>
                <a:off x="6536663" y="4400001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0"/>
                    </a:lnTo>
                    <a:lnTo>
                      <a:pt x="21" y="0"/>
                    </a:lnTo>
                    <a:lnTo>
                      <a:pt x="0" y="71"/>
                    </a:lnTo>
                    <a:lnTo>
                      <a:pt x="4" y="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54"/>
              <p:cNvSpPr/>
              <p:nvPr/>
            </p:nvSpPr>
            <p:spPr>
              <a:xfrm>
                <a:off x="6536663" y="4400001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0"/>
                    </a:lnTo>
                    <a:lnTo>
                      <a:pt x="21" y="0"/>
                    </a:lnTo>
                    <a:lnTo>
                      <a:pt x="0" y="7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54"/>
              <p:cNvSpPr/>
              <p:nvPr/>
            </p:nvSpPr>
            <p:spPr>
              <a:xfrm>
                <a:off x="6685888" y="4442863"/>
                <a:ext cx="39688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72" extrusionOk="0">
                    <a:moveTo>
                      <a:pt x="4" y="72"/>
                    </a:moveTo>
                    <a:lnTo>
                      <a:pt x="25" y="0"/>
                    </a:lnTo>
                    <a:lnTo>
                      <a:pt x="21" y="0"/>
                    </a:lnTo>
                    <a:lnTo>
                      <a:pt x="0" y="72"/>
                    </a:lnTo>
                    <a:lnTo>
                      <a:pt x="4" y="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54"/>
              <p:cNvSpPr/>
              <p:nvPr/>
            </p:nvSpPr>
            <p:spPr>
              <a:xfrm>
                <a:off x="6685888" y="4442863"/>
                <a:ext cx="39688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72" extrusionOk="0">
                    <a:moveTo>
                      <a:pt x="4" y="72"/>
                    </a:moveTo>
                    <a:lnTo>
                      <a:pt x="25" y="0"/>
                    </a:lnTo>
                    <a:lnTo>
                      <a:pt x="21" y="0"/>
                    </a:lnTo>
                    <a:lnTo>
                      <a:pt x="0" y="7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54"/>
              <p:cNvSpPr/>
              <p:nvPr/>
            </p:nvSpPr>
            <p:spPr>
              <a:xfrm>
                <a:off x="6835113" y="4484138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2"/>
                    </a:lnTo>
                    <a:lnTo>
                      <a:pt x="21" y="0"/>
                    </a:lnTo>
                    <a:lnTo>
                      <a:pt x="0" y="73"/>
                    </a:lnTo>
                    <a:lnTo>
                      <a:pt x="4" y="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54"/>
              <p:cNvSpPr/>
              <p:nvPr/>
            </p:nvSpPr>
            <p:spPr>
              <a:xfrm>
                <a:off x="6835113" y="4484138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2"/>
                    </a:lnTo>
                    <a:lnTo>
                      <a:pt x="21" y="0"/>
                    </a:lnTo>
                    <a:lnTo>
                      <a:pt x="0" y="7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54"/>
              <p:cNvSpPr/>
              <p:nvPr/>
            </p:nvSpPr>
            <p:spPr>
              <a:xfrm>
                <a:off x="6984338" y="4530176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0"/>
                    </a:lnTo>
                    <a:lnTo>
                      <a:pt x="21" y="0"/>
                    </a:lnTo>
                    <a:lnTo>
                      <a:pt x="0" y="71"/>
                    </a:lnTo>
                    <a:lnTo>
                      <a:pt x="4" y="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54"/>
              <p:cNvSpPr/>
              <p:nvPr/>
            </p:nvSpPr>
            <p:spPr>
              <a:xfrm>
                <a:off x="6984338" y="4530176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0"/>
                    </a:lnTo>
                    <a:lnTo>
                      <a:pt x="21" y="0"/>
                    </a:lnTo>
                    <a:lnTo>
                      <a:pt x="0" y="7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54"/>
              <p:cNvSpPr/>
              <p:nvPr/>
            </p:nvSpPr>
            <p:spPr>
              <a:xfrm>
                <a:off x="7133563" y="4573038"/>
                <a:ext cx="36513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" h="73" extrusionOk="0">
                    <a:moveTo>
                      <a:pt x="2" y="73"/>
                    </a:moveTo>
                    <a:lnTo>
                      <a:pt x="23" y="0"/>
                    </a:lnTo>
                    <a:lnTo>
                      <a:pt x="21" y="0"/>
                    </a:lnTo>
                    <a:lnTo>
                      <a:pt x="0" y="71"/>
                    </a:lnTo>
                    <a:lnTo>
                      <a:pt x="2" y="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54"/>
              <p:cNvSpPr/>
              <p:nvPr/>
            </p:nvSpPr>
            <p:spPr>
              <a:xfrm>
                <a:off x="7133563" y="4573038"/>
                <a:ext cx="36513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" h="73" extrusionOk="0">
                    <a:moveTo>
                      <a:pt x="2" y="73"/>
                    </a:moveTo>
                    <a:lnTo>
                      <a:pt x="23" y="0"/>
                    </a:lnTo>
                    <a:lnTo>
                      <a:pt x="21" y="0"/>
                    </a:lnTo>
                    <a:lnTo>
                      <a:pt x="0" y="7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54"/>
              <p:cNvSpPr/>
              <p:nvPr/>
            </p:nvSpPr>
            <p:spPr>
              <a:xfrm>
                <a:off x="5571463" y="4115838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0"/>
                    </a:lnTo>
                    <a:lnTo>
                      <a:pt x="21" y="0"/>
                    </a:lnTo>
                    <a:lnTo>
                      <a:pt x="0" y="73"/>
                    </a:lnTo>
                    <a:lnTo>
                      <a:pt x="4" y="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54"/>
              <p:cNvSpPr/>
              <p:nvPr/>
            </p:nvSpPr>
            <p:spPr>
              <a:xfrm>
                <a:off x="5571463" y="4115838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0"/>
                    </a:lnTo>
                    <a:lnTo>
                      <a:pt x="21" y="0"/>
                    </a:lnTo>
                    <a:lnTo>
                      <a:pt x="0" y="7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54"/>
              <p:cNvSpPr/>
              <p:nvPr/>
            </p:nvSpPr>
            <p:spPr>
              <a:xfrm>
                <a:off x="5720688" y="4158701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2"/>
                    </a:lnTo>
                    <a:lnTo>
                      <a:pt x="21" y="0"/>
                    </a:lnTo>
                    <a:lnTo>
                      <a:pt x="0" y="73"/>
                    </a:lnTo>
                    <a:lnTo>
                      <a:pt x="4" y="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54"/>
              <p:cNvSpPr/>
              <p:nvPr/>
            </p:nvSpPr>
            <p:spPr>
              <a:xfrm>
                <a:off x="5720688" y="4158701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2"/>
                    </a:lnTo>
                    <a:lnTo>
                      <a:pt x="21" y="0"/>
                    </a:lnTo>
                    <a:lnTo>
                      <a:pt x="0" y="7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54"/>
              <p:cNvSpPr/>
              <p:nvPr/>
            </p:nvSpPr>
            <p:spPr>
              <a:xfrm>
                <a:off x="5869913" y="4201563"/>
                <a:ext cx="36513" cy="119063"/>
              </a:xfrm>
              <a:custGeom>
                <a:avLst/>
                <a:gdLst/>
                <a:ahLst/>
                <a:cxnLst/>
                <a:rect l="l" t="t" r="r" b="b"/>
                <a:pathLst>
                  <a:path w="23" h="75" extrusionOk="0">
                    <a:moveTo>
                      <a:pt x="2" y="75"/>
                    </a:moveTo>
                    <a:lnTo>
                      <a:pt x="23" y="2"/>
                    </a:lnTo>
                    <a:lnTo>
                      <a:pt x="21" y="0"/>
                    </a:lnTo>
                    <a:lnTo>
                      <a:pt x="0" y="73"/>
                    </a:lnTo>
                    <a:lnTo>
                      <a:pt x="2" y="7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54"/>
              <p:cNvSpPr/>
              <p:nvPr/>
            </p:nvSpPr>
            <p:spPr>
              <a:xfrm>
                <a:off x="5869913" y="4201563"/>
                <a:ext cx="36513" cy="119063"/>
              </a:xfrm>
              <a:custGeom>
                <a:avLst/>
                <a:gdLst/>
                <a:ahLst/>
                <a:cxnLst/>
                <a:rect l="l" t="t" r="r" b="b"/>
                <a:pathLst>
                  <a:path w="23" h="75" extrusionOk="0">
                    <a:moveTo>
                      <a:pt x="2" y="75"/>
                    </a:moveTo>
                    <a:lnTo>
                      <a:pt x="23" y="2"/>
                    </a:lnTo>
                    <a:lnTo>
                      <a:pt x="21" y="0"/>
                    </a:lnTo>
                    <a:lnTo>
                      <a:pt x="0" y="7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54"/>
              <p:cNvSpPr/>
              <p:nvPr/>
            </p:nvSpPr>
            <p:spPr>
              <a:xfrm>
                <a:off x="6015963" y="4247601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0"/>
                    </a:lnTo>
                    <a:lnTo>
                      <a:pt x="21" y="0"/>
                    </a:lnTo>
                    <a:lnTo>
                      <a:pt x="0" y="71"/>
                    </a:lnTo>
                    <a:lnTo>
                      <a:pt x="4" y="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54"/>
              <p:cNvSpPr/>
              <p:nvPr/>
            </p:nvSpPr>
            <p:spPr>
              <a:xfrm>
                <a:off x="6015963" y="4247601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0"/>
                    </a:lnTo>
                    <a:lnTo>
                      <a:pt x="21" y="0"/>
                    </a:lnTo>
                    <a:lnTo>
                      <a:pt x="0" y="7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54"/>
              <p:cNvSpPr/>
              <p:nvPr/>
            </p:nvSpPr>
            <p:spPr>
              <a:xfrm>
                <a:off x="6165188" y="4290463"/>
                <a:ext cx="39688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72" extrusionOk="0">
                    <a:moveTo>
                      <a:pt x="4" y="72"/>
                    </a:moveTo>
                    <a:lnTo>
                      <a:pt x="25" y="1"/>
                    </a:lnTo>
                    <a:lnTo>
                      <a:pt x="21" y="0"/>
                    </a:lnTo>
                    <a:lnTo>
                      <a:pt x="0" y="72"/>
                    </a:lnTo>
                    <a:lnTo>
                      <a:pt x="4" y="7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54"/>
              <p:cNvSpPr/>
              <p:nvPr/>
            </p:nvSpPr>
            <p:spPr>
              <a:xfrm>
                <a:off x="6165188" y="4290463"/>
                <a:ext cx="39688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25" h="72" extrusionOk="0">
                    <a:moveTo>
                      <a:pt x="4" y="72"/>
                    </a:moveTo>
                    <a:lnTo>
                      <a:pt x="25" y="1"/>
                    </a:lnTo>
                    <a:lnTo>
                      <a:pt x="21" y="0"/>
                    </a:lnTo>
                    <a:lnTo>
                      <a:pt x="0" y="72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54"/>
              <p:cNvSpPr/>
              <p:nvPr/>
            </p:nvSpPr>
            <p:spPr>
              <a:xfrm>
                <a:off x="6314413" y="4331738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2"/>
                    </a:lnTo>
                    <a:lnTo>
                      <a:pt x="21" y="0"/>
                    </a:lnTo>
                    <a:lnTo>
                      <a:pt x="0" y="73"/>
                    </a:lnTo>
                    <a:lnTo>
                      <a:pt x="4" y="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54"/>
              <p:cNvSpPr/>
              <p:nvPr/>
            </p:nvSpPr>
            <p:spPr>
              <a:xfrm>
                <a:off x="6314413" y="4331738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2"/>
                    </a:lnTo>
                    <a:lnTo>
                      <a:pt x="21" y="0"/>
                    </a:lnTo>
                    <a:lnTo>
                      <a:pt x="0" y="7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54"/>
              <p:cNvSpPr/>
              <p:nvPr/>
            </p:nvSpPr>
            <p:spPr>
              <a:xfrm>
                <a:off x="6463638" y="4377776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0"/>
                    </a:lnTo>
                    <a:lnTo>
                      <a:pt x="21" y="0"/>
                    </a:lnTo>
                    <a:lnTo>
                      <a:pt x="0" y="71"/>
                    </a:lnTo>
                    <a:lnTo>
                      <a:pt x="4" y="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54"/>
              <p:cNvSpPr/>
              <p:nvPr/>
            </p:nvSpPr>
            <p:spPr>
              <a:xfrm>
                <a:off x="6463638" y="4377776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0"/>
                    </a:lnTo>
                    <a:lnTo>
                      <a:pt x="21" y="0"/>
                    </a:lnTo>
                    <a:lnTo>
                      <a:pt x="0" y="7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54"/>
              <p:cNvSpPr/>
              <p:nvPr/>
            </p:nvSpPr>
            <p:spPr>
              <a:xfrm>
                <a:off x="6612863" y="4420638"/>
                <a:ext cx="36513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" h="73" extrusionOk="0">
                    <a:moveTo>
                      <a:pt x="2" y="73"/>
                    </a:moveTo>
                    <a:lnTo>
                      <a:pt x="23" y="0"/>
                    </a:lnTo>
                    <a:lnTo>
                      <a:pt x="21" y="0"/>
                    </a:lnTo>
                    <a:lnTo>
                      <a:pt x="0" y="71"/>
                    </a:lnTo>
                    <a:lnTo>
                      <a:pt x="2" y="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54"/>
              <p:cNvSpPr/>
              <p:nvPr/>
            </p:nvSpPr>
            <p:spPr>
              <a:xfrm>
                <a:off x="6612863" y="4420638"/>
                <a:ext cx="36513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" h="73" extrusionOk="0">
                    <a:moveTo>
                      <a:pt x="2" y="73"/>
                    </a:moveTo>
                    <a:lnTo>
                      <a:pt x="23" y="0"/>
                    </a:lnTo>
                    <a:lnTo>
                      <a:pt x="21" y="0"/>
                    </a:lnTo>
                    <a:lnTo>
                      <a:pt x="0" y="7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54"/>
              <p:cNvSpPr/>
              <p:nvPr/>
            </p:nvSpPr>
            <p:spPr>
              <a:xfrm>
                <a:off x="6762088" y="4463501"/>
                <a:ext cx="36513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" h="73" extrusionOk="0">
                    <a:moveTo>
                      <a:pt x="2" y="73"/>
                    </a:moveTo>
                    <a:lnTo>
                      <a:pt x="23" y="2"/>
                    </a:lnTo>
                    <a:lnTo>
                      <a:pt x="21" y="0"/>
                    </a:lnTo>
                    <a:lnTo>
                      <a:pt x="0" y="73"/>
                    </a:lnTo>
                    <a:lnTo>
                      <a:pt x="2" y="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54"/>
              <p:cNvSpPr/>
              <p:nvPr/>
            </p:nvSpPr>
            <p:spPr>
              <a:xfrm>
                <a:off x="6762088" y="4463501"/>
                <a:ext cx="36513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3" h="73" extrusionOk="0">
                    <a:moveTo>
                      <a:pt x="2" y="73"/>
                    </a:moveTo>
                    <a:lnTo>
                      <a:pt x="23" y="2"/>
                    </a:lnTo>
                    <a:lnTo>
                      <a:pt x="21" y="0"/>
                    </a:lnTo>
                    <a:lnTo>
                      <a:pt x="0" y="7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54"/>
              <p:cNvSpPr/>
              <p:nvPr/>
            </p:nvSpPr>
            <p:spPr>
              <a:xfrm>
                <a:off x="6908138" y="4506363"/>
                <a:ext cx="39688" cy="119063"/>
              </a:xfrm>
              <a:custGeom>
                <a:avLst/>
                <a:gdLst/>
                <a:ahLst/>
                <a:cxnLst/>
                <a:rect l="l" t="t" r="r" b="b"/>
                <a:pathLst>
                  <a:path w="25" h="75" extrusionOk="0">
                    <a:moveTo>
                      <a:pt x="4" y="75"/>
                    </a:moveTo>
                    <a:lnTo>
                      <a:pt x="25" y="2"/>
                    </a:lnTo>
                    <a:lnTo>
                      <a:pt x="21" y="0"/>
                    </a:lnTo>
                    <a:lnTo>
                      <a:pt x="0" y="73"/>
                    </a:lnTo>
                    <a:lnTo>
                      <a:pt x="4" y="7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54"/>
              <p:cNvSpPr/>
              <p:nvPr/>
            </p:nvSpPr>
            <p:spPr>
              <a:xfrm>
                <a:off x="6908138" y="4506363"/>
                <a:ext cx="39688" cy="119063"/>
              </a:xfrm>
              <a:custGeom>
                <a:avLst/>
                <a:gdLst/>
                <a:ahLst/>
                <a:cxnLst/>
                <a:rect l="l" t="t" r="r" b="b"/>
                <a:pathLst>
                  <a:path w="25" h="75" extrusionOk="0">
                    <a:moveTo>
                      <a:pt x="4" y="75"/>
                    </a:moveTo>
                    <a:lnTo>
                      <a:pt x="25" y="2"/>
                    </a:lnTo>
                    <a:lnTo>
                      <a:pt x="21" y="0"/>
                    </a:lnTo>
                    <a:lnTo>
                      <a:pt x="0" y="7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54"/>
              <p:cNvSpPr/>
              <p:nvPr/>
            </p:nvSpPr>
            <p:spPr>
              <a:xfrm>
                <a:off x="7057363" y="4552401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0"/>
                    </a:lnTo>
                    <a:lnTo>
                      <a:pt x="21" y="0"/>
                    </a:lnTo>
                    <a:lnTo>
                      <a:pt x="0" y="71"/>
                    </a:lnTo>
                    <a:lnTo>
                      <a:pt x="4" y="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54"/>
              <p:cNvSpPr/>
              <p:nvPr/>
            </p:nvSpPr>
            <p:spPr>
              <a:xfrm>
                <a:off x="7057363" y="4552401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0"/>
                    </a:lnTo>
                    <a:lnTo>
                      <a:pt x="21" y="0"/>
                    </a:lnTo>
                    <a:lnTo>
                      <a:pt x="0" y="7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54"/>
              <p:cNvSpPr/>
              <p:nvPr/>
            </p:nvSpPr>
            <p:spPr>
              <a:xfrm>
                <a:off x="7206588" y="4593676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0"/>
                    </a:lnTo>
                    <a:lnTo>
                      <a:pt x="21" y="0"/>
                    </a:lnTo>
                    <a:lnTo>
                      <a:pt x="0" y="73"/>
                    </a:lnTo>
                    <a:lnTo>
                      <a:pt x="4" y="7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54"/>
              <p:cNvSpPr/>
              <p:nvPr/>
            </p:nvSpPr>
            <p:spPr>
              <a:xfrm>
                <a:off x="7206588" y="4593676"/>
                <a:ext cx="39688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25" h="73" extrusionOk="0">
                    <a:moveTo>
                      <a:pt x="4" y="73"/>
                    </a:moveTo>
                    <a:lnTo>
                      <a:pt x="25" y="0"/>
                    </a:lnTo>
                    <a:lnTo>
                      <a:pt x="21" y="0"/>
                    </a:lnTo>
                    <a:lnTo>
                      <a:pt x="0" y="73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" name="Google Shape;294;p54"/>
            <p:cNvGrpSpPr/>
            <p:nvPr/>
          </p:nvGrpSpPr>
          <p:grpSpPr>
            <a:xfrm rot="-10580157">
              <a:off x="8103264" y="4434893"/>
              <a:ext cx="363973" cy="216195"/>
              <a:chOff x="6191763" y="4215150"/>
              <a:chExt cx="261938" cy="155576"/>
            </a:xfrm>
          </p:grpSpPr>
          <p:sp>
            <p:nvSpPr>
              <p:cNvPr id="295" name="Google Shape;295;p54"/>
              <p:cNvSpPr/>
              <p:nvPr/>
            </p:nvSpPr>
            <p:spPr>
              <a:xfrm>
                <a:off x="6302888" y="4215150"/>
                <a:ext cx="150813" cy="93663"/>
              </a:xfrm>
              <a:custGeom>
                <a:avLst/>
                <a:gdLst/>
                <a:ahLst/>
                <a:cxnLst/>
                <a:rect l="l" t="t" r="r" b="b"/>
                <a:pathLst>
                  <a:path w="95" h="59" extrusionOk="0">
                    <a:moveTo>
                      <a:pt x="95" y="0"/>
                    </a:moveTo>
                    <a:lnTo>
                      <a:pt x="56" y="30"/>
                    </a:lnTo>
                    <a:lnTo>
                      <a:pt x="16" y="59"/>
                    </a:lnTo>
                    <a:lnTo>
                      <a:pt x="8" y="44"/>
                    </a:lnTo>
                    <a:lnTo>
                      <a:pt x="0" y="28"/>
                    </a:lnTo>
                    <a:lnTo>
                      <a:pt x="47" y="15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54"/>
              <p:cNvSpPr/>
              <p:nvPr/>
            </p:nvSpPr>
            <p:spPr>
              <a:xfrm>
                <a:off x="6191763" y="4232613"/>
                <a:ext cx="160338" cy="138113"/>
              </a:xfrm>
              <a:custGeom>
                <a:avLst/>
                <a:gdLst/>
                <a:ahLst/>
                <a:cxnLst/>
                <a:rect l="l" t="t" r="r" b="b"/>
                <a:pathLst>
                  <a:path w="62" h="53" extrusionOk="0">
                    <a:moveTo>
                      <a:pt x="33" y="15"/>
                    </a:moveTo>
                    <a:cubicBezTo>
                      <a:pt x="13" y="27"/>
                      <a:pt x="13" y="27"/>
                      <a:pt x="13" y="27"/>
                    </a:cubicBezTo>
                    <a:cubicBezTo>
                      <a:pt x="11" y="25"/>
                      <a:pt x="8" y="24"/>
                      <a:pt x="5" y="25"/>
                    </a:cubicBezTo>
                    <a:cubicBezTo>
                      <a:pt x="1" y="27"/>
                      <a:pt x="0" y="31"/>
                      <a:pt x="2" y="34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10" y="51"/>
                      <a:pt x="14" y="53"/>
                      <a:pt x="18" y="51"/>
                    </a:cubicBezTo>
                    <a:cubicBezTo>
                      <a:pt x="21" y="50"/>
                      <a:pt x="22" y="46"/>
                      <a:pt x="21" y="43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5" y="39"/>
                      <a:pt x="51" y="41"/>
                      <a:pt x="55" y="38"/>
                    </a:cubicBezTo>
                    <a:cubicBezTo>
                      <a:pt x="60" y="36"/>
                      <a:pt x="62" y="30"/>
                      <a:pt x="60" y="2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8" y="2"/>
                      <a:pt x="42" y="0"/>
                      <a:pt x="37" y="3"/>
                    </a:cubicBezTo>
                    <a:cubicBezTo>
                      <a:pt x="33" y="5"/>
                      <a:pt x="31" y="10"/>
                      <a:pt x="33" y="1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7" name="Google Shape;297;p54"/>
            <p:cNvGrpSpPr/>
            <p:nvPr/>
          </p:nvGrpSpPr>
          <p:grpSpPr>
            <a:xfrm rot="1425875">
              <a:off x="-288870" y="639039"/>
              <a:ext cx="879427" cy="483394"/>
              <a:chOff x="6250912" y="1598225"/>
              <a:chExt cx="958851" cy="527051"/>
            </a:xfrm>
          </p:grpSpPr>
          <p:sp>
            <p:nvSpPr>
              <p:cNvPr id="298" name="Google Shape;298;p54"/>
              <p:cNvSpPr/>
              <p:nvPr/>
            </p:nvSpPr>
            <p:spPr>
              <a:xfrm>
                <a:off x="6250912" y="1598225"/>
                <a:ext cx="958850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73" extrusionOk="0">
                    <a:moveTo>
                      <a:pt x="305" y="131"/>
                    </a:moveTo>
                    <a:cubicBezTo>
                      <a:pt x="301" y="156"/>
                      <a:pt x="278" y="173"/>
                      <a:pt x="253" y="170"/>
                    </a:cubicBezTo>
                    <a:cubicBezTo>
                      <a:pt x="42" y="140"/>
                      <a:pt x="42" y="140"/>
                      <a:pt x="42" y="140"/>
                    </a:cubicBezTo>
                    <a:cubicBezTo>
                      <a:pt x="17" y="136"/>
                      <a:pt x="0" y="113"/>
                      <a:pt x="4" y="88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4" y="18"/>
                      <a:pt x="37" y="0"/>
                      <a:pt x="62" y="4"/>
                    </a:cubicBezTo>
                    <a:cubicBezTo>
                      <a:pt x="272" y="34"/>
                      <a:pt x="272" y="34"/>
                      <a:pt x="272" y="34"/>
                    </a:cubicBezTo>
                    <a:cubicBezTo>
                      <a:pt x="297" y="37"/>
                      <a:pt x="315" y="61"/>
                      <a:pt x="311" y="86"/>
                    </a:cubicBezTo>
                    <a:lnTo>
                      <a:pt x="305" y="1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54"/>
              <p:cNvSpPr/>
              <p:nvPr/>
            </p:nvSpPr>
            <p:spPr>
              <a:xfrm>
                <a:off x="6698588" y="1656963"/>
                <a:ext cx="511175" cy="468313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54" extrusionOk="0">
                    <a:moveTo>
                      <a:pt x="19" y="0"/>
                    </a:moveTo>
                    <a:cubicBezTo>
                      <a:pt x="125" y="15"/>
                      <a:pt x="125" y="15"/>
                      <a:pt x="125" y="15"/>
                    </a:cubicBezTo>
                    <a:cubicBezTo>
                      <a:pt x="150" y="18"/>
                      <a:pt x="168" y="42"/>
                      <a:pt x="164" y="67"/>
                    </a:cubicBezTo>
                    <a:cubicBezTo>
                      <a:pt x="158" y="112"/>
                      <a:pt x="158" y="112"/>
                      <a:pt x="158" y="112"/>
                    </a:cubicBezTo>
                    <a:cubicBezTo>
                      <a:pt x="154" y="137"/>
                      <a:pt x="131" y="154"/>
                      <a:pt x="106" y="151"/>
                    </a:cubicBezTo>
                    <a:cubicBezTo>
                      <a:pt x="0" y="136"/>
                      <a:pt x="0" y="136"/>
                      <a:pt x="0" y="13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54"/>
              <p:cNvSpPr/>
              <p:nvPr/>
            </p:nvSpPr>
            <p:spPr>
              <a:xfrm>
                <a:off x="6306475" y="1650613"/>
                <a:ext cx="849313" cy="42703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40" extrusionOk="0">
                    <a:moveTo>
                      <a:pt x="271" y="107"/>
                    </a:moveTo>
                    <a:cubicBezTo>
                      <a:pt x="268" y="106"/>
                      <a:pt x="268" y="106"/>
                      <a:pt x="268" y="106"/>
                    </a:cubicBezTo>
                    <a:cubicBezTo>
                      <a:pt x="267" y="114"/>
                      <a:pt x="262" y="121"/>
                      <a:pt x="256" y="126"/>
                    </a:cubicBezTo>
                    <a:cubicBezTo>
                      <a:pt x="249" y="131"/>
                      <a:pt x="241" y="134"/>
                      <a:pt x="232" y="134"/>
                    </a:cubicBezTo>
                    <a:cubicBezTo>
                      <a:pt x="230" y="134"/>
                      <a:pt x="228" y="134"/>
                      <a:pt x="226" y="133"/>
                    </a:cubicBezTo>
                    <a:cubicBezTo>
                      <a:pt x="39" y="107"/>
                      <a:pt x="39" y="107"/>
                      <a:pt x="39" y="107"/>
                    </a:cubicBezTo>
                    <a:cubicBezTo>
                      <a:pt x="29" y="105"/>
                      <a:pt x="21" y="101"/>
                      <a:pt x="15" y="95"/>
                    </a:cubicBezTo>
                    <a:cubicBezTo>
                      <a:pt x="9" y="89"/>
                      <a:pt x="5" y="81"/>
                      <a:pt x="5" y="73"/>
                    </a:cubicBezTo>
                    <a:cubicBezTo>
                      <a:pt x="5" y="72"/>
                      <a:pt x="6" y="70"/>
                      <a:pt x="6" y="69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2" y="25"/>
                      <a:pt x="16" y="19"/>
                      <a:pt x="23" y="14"/>
                    </a:cubicBezTo>
                    <a:cubicBezTo>
                      <a:pt x="29" y="9"/>
                      <a:pt x="38" y="6"/>
                      <a:pt x="47" y="6"/>
                    </a:cubicBezTo>
                    <a:cubicBezTo>
                      <a:pt x="49" y="6"/>
                      <a:pt x="51" y="6"/>
                      <a:pt x="53" y="6"/>
                    </a:cubicBezTo>
                    <a:cubicBezTo>
                      <a:pt x="240" y="33"/>
                      <a:pt x="240" y="33"/>
                      <a:pt x="240" y="33"/>
                    </a:cubicBezTo>
                    <a:cubicBezTo>
                      <a:pt x="250" y="34"/>
                      <a:pt x="258" y="39"/>
                      <a:pt x="264" y="45"/>
                    </a:cubicBezTo>
                    <a:cubicBezTo>
                      <a:pt x="270" y="51"/>
                      <a:pt x="273" y="59"/>
                      <a:pt x="273" y="67"/>
                    </a:cubicBezTo>
                    <a:cubicBezTo>
                      <a:pt x="273" y="68"/>
                      <a:pt x="273" y="69"/>
                      <a:pt x="273" y="71"/>
                    </a:cubicBezTo>
                    <a:cubicBezTo>
                      <a:pt x="268" y="106"/>
                      <a:pt x="268" y="106"/>
                      <a:pt x="268" y="106"/>
                    </a:cubicBezTo>
                    <a:cubicBezTo>
                      <a:pt x="271" y="107"/>
                      <a:pt x="271" y="107"/>
                      <a:pt x="271" y="107"/>
                    </a:cubicBezTo>
                    <a:cubicBezTo>
                      <a:pt x="274" y="107"/>
                      <a:pt x="274" y="107"/>
                      <a:pt x="274" y="107"/>
                    </a:cubicBezTo>
                    <a:cubicBezTo>
                      <a:pt x="279" y="72"/>
                      <a:pt x="279" y="72"/>
                      <a:pt x="279" y="72"/>
                    </a:cubicBezTo>
                    <a:cubicBezTo>
                      <a:pt x="279" y="70"/>
                      <a:pt x="279" y="68"/>
                      <a:pt x="279" y="67"/>
                    </a:cubicBezTo>
                    <a:cubicBezTo>
                      <a:pt x="279" y="57"/>
                      <a:pt x="275" y="48"/>
                      <a:pt x="268" y="41"/>
                    </a:cubicBezTo>
                    <a:cubicBezTo>
                      <a:pt x="261" y="34"/>
                      <a:pt x="252" y="29"/>
                      <a:pt x="241" y="27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1" y="0"/>
                      <a:pt x="49" y="0"/>
                      <a:pt x="47" y="0"/>
                    </a:cubicBezTo>
                    <a:cubicBezTo>
                      <a:pt x="36" y="0"/>
                      <a:pt x="27" y="3"/>
                      <a:pt x="19" y="9"/>
                    </a:cubicBezTo>
                    <a:cubicBezTo>
                      <a:pt x="12" y="15"/>
                      <a:pt x="6" y="23"/>
                      <a:pt x="5" y="33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0"/>
                      <a:pt x="0" y="71"/>
                      <a:pt x="0" y="73"/>
                    </a:cubicBezTo>
                    <a:cubicBezTo>
                      <a:pt x="0" y="83"/>
                      <a:pt x="4" y="92"/>
                      <a:pt x="10" y="99"/>
                    </a:cubicBezTo>
                    <a:cubicBezTo>
                      <a:pt x="17" y="106"/>
                      <a:pt x="27" y="111"/>
                      <a:pt x="38" y="113"/>
                    </a:cubicBezTo>
                    <a:cubicBezTo>
                      <a:pt x="225" y="139"/>
                      <a:pt x="225" y="139"/>
                      <a:pt x="225" y="139"/>
                    </a:cubicBezTo>
                    <a:cubicBezTo>
                      <a:pt x="227" y="140"/>
                      <a:pt x="230" y="140"/>
                      <a:pt x="232" y="140"/>
                    </a:cubicBezTo>
                    <a:cubicBezTo>
                      <a:pt x="242" y="140"/>
                      <a:pt x="252" y="137"/>
                      <a:pt x="259" y="131"/>
                    </a:cubicBezTo>
                    <a:cubicBezTo>
                      <a:pt x="267" y="125"/>
                      <a:pt x="272" y="117"/>
                      <a:pt x="274" y="107"/>
                    </a:cubicBezTo>
                    <a:lnTo>
                      <a:pt x="271" y="1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375" y="219125"/>
            <a:ext cx="8702828" cy="47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5"/>
          <p:cNvSpPr txBox="1">
            <a:spLocks noGrp="1"/>
          </p:cNvSpPr>
          <p:nvPr>
            <p:ph type="subTitle" idx="1"/>
          </p:nvPr>
        </p:nvSpPr>
        <p:spPr>
          <a:xfrm>
            <a:off x="1295324" y="1706950"/>
            <a:ext cx="31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100"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304" name="Google Shape;304;p55"/>
          <p:cNvSpPr txBox="1">
            <a:spLocks noGrp="1"/>
          </p:cNvSpPr>
          <p:nvPr>
            <p:ph type="subTitle" idx="2"/>
          </p:nvPr>
        </p:nvSpPr>
        <p:spPr>
          <a:xfrm>
            <a:off x="4742475" y="1706950"/>
            <a:ext cx="31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100"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Nunito Black"/>
              <a:buNone/>
              <a:defRPr sz="2400"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305" name="Google Shape;305;p55"/>
          <p:cNvSpPr txBox="1">
            <a:spLocks noGrp="1"/>
          </p:cNvSpPr>
          <p:nvPr>
            <p:ph type="subTitle" idx="3"/>
          </p:nvPr>
        </p:nvSpPr>
        <p:spPr>
          <a:xfrm>
            <a:off x="1295324" y="2143150"/>
            <a:ext cx="3106200" cy="23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55"/>
          <p:cNvSpPr txBox="1">
            <a:spLocks noGrp="1"/>
          </p:cNvSpPr>
          <p:nvPr>
            <p:ph type="subTitle" idx="4"/>
          </p:nvPr>
        </p:nvSpPr>
        <p:spPr>
          <a:xfrm>
            <a:off x="4742475" y="2143150"/>
            <a:ext cx="3106200" cy="23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55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308" name="Google Shape;308;p55"/>
          <p:cNvGrpSpPr/>
          <p:nvPr/>
        </p:nvGrpSpPr>
        <p:grpSpPr>
          <a:xfrm>
            <a:off x="-573393" y="-216251"/>
            <a:ext cx="9787046" cy="5923672"/>
            <a:chOff x="-573393" y="-216251"/>
            <a:chExt cx="9787046" cy="5923672"/>
          </a:xfrm>
        </p:grpSpPr>
        <p:grpSp>
          <p:nvGrpSpPr>
            <p:cNvPr id="309" name="Google Shape;309;p55"/>
            <p:cNvGrpSpPr/>
            <p:nvPr/>
          </p:nvGrpSpPr>
          <p:grpSpPr>
            <a:xfrm rot="8420947">
              <a:off x="8684105" y="4495900"/>
              <a:ext cx="363983" cy="216195"/>
              <a:chOff x="6191763" y="4215150"/>
              <a:chExt cx="261938" cy="155576"/>
            </a:xfrm>
          </p:grpSpPr>
          <p:sp>
            <p:nvSpPr>
              <p:cNvPr id="310" name="Google Shape;310;p55"/>
              <p:cNvSpPr/>
              <p:nvPr/>
            </p:nvSpPr>
            <p:spPr>
              <a:xfrm>
                <a:off x="6302888" y="4215150"/>
                <a:ext cx="150813" cy="93663"/>
              </a:xfrm>
              <a:custGeom>
                <a:avLst/>
                <a:gdLst/>
                <a:ahLst/>
                <a:cxnLst/>
                <a:rect l="l" t="t" r="r" b="b"/>
                <a:pathLst>
                  <a:path w="95" h="59" extrusionOk="0">
                    <a:moveTo>
                      <a:pt x="95" y="0"/>
                    </a:moveTo>
                    <a:lnTo>
                      <a:pt x="56" y="30"/>
                    </a:lnTo>
                    <a:lnTo>
                      <a:pt x="16" y="59"/>
                    </a:lnTo>
                    <a:lnTo>
                      <a:pt x="8" y="44"/>
                    </a:lnTo>
                    <a:lnTo>
                      <a:pt x="0" y="28"/>
                    </a:lnTo>
                    <a:lnTo>
                      <a:pt x="47" y="15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55"/>
              <p:cNvSpPr/>
              <p:nvPr/>
            </p:nvSpPr>
            <p:spPr>
              <a:xfrm>
                <a:off x="6191763" y="4232613"/>
                <a:ext cx="160338" cy="138113"/>
              </a:xfrm>
              <a:custGeom>
                <a:avLst/>
                <a:gdLst/>
                <a:ahLst/>
                <a:cxnLst/>
                <a:rect l="l" t="t" r="r" b="b"/>
                <a:pathLst>
                  <a:path w="62" h="53" extrusionOk="0">
                    <a:moveTo>
                      <a:pt x="33" y="15"/>
                    </a:moveTo>
                    <a:cubicBezTo>
                      <a:pt x="13" y="27"/>
                      <a:pt x="13" y="27"/>
                      <a:pt x="13" y="27"/>
                    </a:cubicBezTo>
                    <a:cubicBezTo>
                      <a:pt x="11" y="25"/>
                      <a:pt x="8" y="24"/>
                      <a:pt x="5" y="25"/>
                    </a:cubicBezTo>
                    <a:cubicBezTo>
                      <a:pt x="1" y="27"/>
                      <a:pt x="0" y="31"/>
                      <a:pt x="2" y="34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10" y="51"/>
                      <a:pt x="14" y="53"/>
                      <a:pt x="18" y="51"/>
                    </a:cubicBezTo>
                    <a:cubicBezTo>
                      <a:pt x="21" y="50"/>
                      <a:pt x="22" y="46"/>
                      <a:pt x="21" y="43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5" y="39"/>
                      <a:pt x="51" y="41"/>
                      <a:pt x="55" y="38"/>
                    </a:cubicBezTo>
                    <a:cubicBezTo>
                      <a:pt x="60" y="36"/>
                      <a:pt x="62" y="30"/>
                      <a:pt x="60" y="2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8" y="2"/>
                      <a:pt x="42" y="0"/>
                      <a:pt x="37" y="3"/>
                    </a:cubicBezTo>
                    <a:cubicBezTo>
                      <a:pt x="33" y="5"/>
                      <a:pt x="31" y="10"/>
                      <a:pt x="33" y="15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" name="Google Shape;312;p55"/>
            <p:cNvGrpSpPr/>
            <p:nvPr/>
          </p:nvGrpSpPr>
          <p:grpSpPr>
            <a:xfrm rot="-7798508">
              <a:off x="8504924" y="3687569"/>
              <a:ext cx="511482" cy="753429"/>
              <a:chOff x="8940901" y="497675"/>
              <a:chExt cx="1147762" cy="1690688"/>
            </a:xfrm>
          </p:grpSpPr>
          <p:sp>
            <p:nvSpPr>
              <p:cNvPr id="313" name="Google Shape;313;p55"/>
              <p:cNvSpPr/>
              <p:nvPr/>
            </p:nvSpPr>
            <p:spPr>
              <a:xfrm>
                <a:off x="9815613" y="497675"/>
                <a:ext cx="27305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98" extrusionOk="0">
                    <a:moveTo>
                      <a:pt x="0" y="75"/>
                    </a:moveTo>
                    <a:cubicBezTo>
                      <a:pt x="12" y="52"/>
                      <a:pt x="26" y="23"/>
                      <a:pt x="40" y="0"/>
                    </a:cubicBezTo>
                    <a:cubicBezTo>
                      <a:pt x="90" y="20"/>
                      <a:pt x="59" y="67"/>
                      <a:pt x="42" y="98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55"/>
              <p:cNvSpPr/>
              <p:nvPr/>
            </p:nvSpPr>
            <p:spPr>
              <a:xfrm>
                <a:off x="9467951" y="667538"/>
                <a:ext cx="538163" cy="554038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82" extrusionOk="0">
                    <a:moveTo>
                      <a:pt x="0" y="102"/>
                    </a:moveTo>
                    <a:cubicBezTo>
                      <a:pt x="6" y="93"/>
                      <a:pt x="7" y="82"/>
                      <a:pt x="14" y="75"/>
                    </a:cubicBezTo>
                    <a:cubicBezTo>
                      <a:pt x="28" y="61"/>
                      <a:pt x="21" y="64"/>
                      <a:pt x="39" y="65"/>
                    </a:cubicBezTo>
                    <a:cubicBezTo>
                      <a:pt x="66" y="67"/>
                      <a:pt x="73" y="68"/>
                      <a:pt x="91" y="42"/>
                    </a:cubicBezTo>
                    <a:cubicBezTo>
                      <a:pt x="104" y="21"/>
                      <a:pt x="106" y="0"/>
                      <a:pt x="106" y="0"/>
                    </a:cubicBezTo>
                    <a:cubicBezTo>
                      <a:pt x="119" y="4"/>
                      <a:pt x="164" y="28"/>
                      <a:pt x="174" y="37"/>
                    </a:cubicBezTo>
                    <a:cubicBezTo>
                      <a:pt x="150" y="53"/>
                      <a:pt x="129" y="94"/>
                      <a:pt x="149" y="118"/>
                    </a:cubicBezTo>
                    <a:cubicBezTo>
                      <a:pt x="167" y="141"/>
                      <a:pt x="177" y="134"/>
                      <a:pt x="160" y="166"/>
                    </a:cubicBezTo>
                    <a:cubicBezTo>
                      <a:pt x="152" y="180"/>
                      <a:pt x="156" y="169"/>
                      <a:pt x="148" y="182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55"/>
              <p:cNvSpPr/>
              <p:nvPr/>
            </p:nvSpPr>
            <p:spPr>
              <a:xfrm>
                <a:off x="8940901" y="942175"/>
                <a:ext cx="1038225" cy="1246188"/>
              </a:xfrm>
              <a:custGeom>
                <a:avLst/>
                <a:gdLst/>
                <a:ahLst/>
                <a:cxnLst/>
                <a:rect l="l" t="t" r="r" b="b"/>
                <a:pathLst>
                  <a:path w="341" h="409" extrusionOk="0">
                    <a:moveTo>
                      <a:pt x="178" y="380"/>
                    </a:moveTo>
                    <a:cubicBezTo>
                      <a:pt x="168" y="399"/>
                      <a:pt x="152" y="409"/>
                      <a:pt x="133" y="399"/>
                    </a:cubicBezTo>
                    <a:cubicBezTo>
                      <a:pt x="19" y="337"/>
                      <a:pt x="19" y="337"/>
                      <a:pt x="19" y="337"/>
                    </a:cubicBezTo>
                    <a:cubicBezTo>
                      <a:pt x="0" y="327"/>
                      <a:pt x="0" y="308"/>
                      <a:pt x="10" y="289"/>
                    </a:cubicBezTo>
                    <a:cubicBezTo>
                      <a:pt x="145" y="19"/>
                      <a:pt x="145" y="19"/>
                      <a:pt x="145" y="19"/>
                    </a:cubicBezTo>
                    <a:cubicBezTo>
                      <a:pt x="155" y="0"/>
                      <a:pt x="173" y="8"/>
                      <a:pt x="192" y="18"/>
                    </a:cubicBezTo>
                    <a:cubicBezTo>
                      <a:pt x="306" y="80"/>
                      <a:pt x="306" y="80"/>
                      <a:pt x="306" y="80"/>
                    </a:cubicBezTo>
                    <a:cubicBezTo>
                      <a:pt x="325" y="90"/>
                      <a:pt x="341" y="101"/>
                      <a:pt x="331" y="120"/>
                    </a:cubicBezTo>
                    <a:lnTo>
                      <a:pt x="178" y="38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55"/>
              <p:cNvSpPr/>
              <p:nvPr/>
            </p:nvSpPr>
            <p:spPr>
              <a:xfrm>
                <a:off x="9059963" y="1121563"/>
                <a:ext cx="54133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7" extrusionOk="0">
                    <a:moveTo>
                      <a:pt x="60" y="250"/>
                    </a:moveTo>
                    <a:cubicBezTo>
                      <a:pt x="53" y="262"/>
                      <a:pt x="38" y="267"/>
                      <a:pt x="26" y="260"/>
                    </a:cubicBezTo>
                    <a:cubicBezTo>
                      <a:pt x="17" y="256"/>
                      <a:pt x="17" y="256"/>
                      <a:pt x="17" y="256"/>
                    </a:cubicBezTo>
                    <a:cubicBezTo>
                      <a:pt x="5" y="249"/>
                      <a:pt x="0" y="234"/>
                      <a:pt x="7" y="221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24" y="4"/>
                      <a:pt x="140" y="0"/>
                      <a:pt x="152" y="6"/>
                    </a:cubicBezTo>
                    <a:cubicBezTo>
                      <a:pt x="161" y="11"/>
                      <a:pt x="161" y="11"/>
                      <a:pt x="161" y="11"/>
                    </a:cubicBezTo>
                    <a:cubicBezTo>
                      <a:pt x="173" y="18"/>
                      <a:pt x="178" y="33"/>
                      <a:pt x="171" y="45"/>
                    </a:cubicBezTo>
                    <a:lnTo>
                      <a:pt x="60" y="25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55"/>
              <p:cNvSpPr/>
              <p:nvPr/>
            </p:nvSpPr>
            <p:spPr>
              <a:xfrm>
                <a:off x="9264751" y="1231100"/>
                <a:ext cx="541338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7" extrusionOk="0">
                    <a:moveTo>
                      <a:pt x="60" y="250"/>
                    </a:moveTo>
                    <a:cubicBezTo>
                      <a:pt x="53" y="263"/>
                      <a:pt x="38" y="267"/>
                      <a:pt x="26" y="261"/>
                    </a:cubicBezTo>
                    <a:cubicBezTo>
                      <a:pt x="17" y="256"/>
                      <a:pt x="17" y="256"/>
                      <a:pt x="17" y="256"/>
                    </a:cubicBezTo>
                    <a:cubicBezTo>
                      <a:pt x="5" y="249"/>
                      <a:pt x="0" y="234"/>
                      <a:pt x="7" y="222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24" y="5"/>
                      <a:pt x="140" y="0"/>
                      <a:pt x="152" y="7"/>
                    </a:cubicBezTo>
                    <a:cubicBezTo>
                      <a:pt x="161" y="11"/>
                      <a:pt x="161" y="11"/>
                      <a:pt x="161" y="11"/>
                    </a:cubicBezTo>
                    <a:cubicBezTo>
                      <a:pt x="173" y="18"/>
                      <a:pt x="178" y="33"/>
                      <a:pt x="171" y="46"/>
                    </a:cubicBezTo>
                    <a:lnTo>
                      <a:pt x="60" y="25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8" name="Google Shape;318;p55"/>
            <p:cNvSpPr/>
            <p:nvPr/>
          </p:nvSpPr>
          <p:spPr>
            <a:xfrm>
              <a:off x="522273" y="314888"/>
              <a:ext cx="197729" cy="449225"/>
            </a:xfrm>
            <a:custGeom>
              <a:avLst/>
              <a:gdLst/>
              <a:ahLst/>
              <a:cxnLst/>
              <a:rect l="l" t="t" r="r" b="b"/>
              <a:pathLst>
                <a:path w="71" h="161" extrusionOk="0">
                  <a:moveTo>
                    <a:pt x="18" y="74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5" y="5"/>
                    <a:pt x="41" y="0"/>
                    <a:pt x="49" y="1"/>
                  </a:cubicBezTo>
                  <a:cubicBezTo>
                    <a:pt x="53" y="1"/>
                    <a:pt x="56" y="2"/>
                    <a:pt x="60" y="3"/>
                  </a:cubicBezTo>
                  <a:cubicBezTo>
                    <a:pt x="65" y="4"/>
                    <a:pt x="69" y="8"/>
                    <a:pt x="70" y="13"/>
                  </a:cubicBezTo>
                  <a:cubicBezTo>
                    <a:pt x="71" y="16"/>
                    <a:pt x="71" y="19"/>
                    <a:pt x="70" y="22"/>
                  </a:cubicBezTo>
                  <a:cubicBezTo>
                    <a:pt x="62" y="54"/>
                    <a:pt x="54" y="87"/>
                    <a:pt x="45" y="120"/>
                  </a:cubicBezTo>
                  <a:cubicBezTo>
                    <a:pt x="45" y="121"/>
                    <a:pt x="45" y="122"/>
                    <a:pt x="44" y="124"/>
                  </a:cubicBezTo>
                  <a:cubicBezTo>
                    <a:pt x="41" y="129"/>
                    <a:pt x="36" y="133"/>
                    <a:pt x="30" y="132"/>
                  </a:cubicBezTo>
                  <a:cubicBezTo>
                    <a:pt x="23" y="132"/>
                    <a:pt x="18" y="128"/>
                    <a:pt x="16" y="121"/>
                  </a:cubicBezTo>
                  <a:cubicBezTo>
                    <a:pt x="16" y="119"/>
                    <a:pt x="16" y="115"/>
                    <a:pt x="16" y="113"/>
                  </a:cubicBezTo>
                  <a:cubicBezTo>
                    <a:pt x="19" y="103"/>
                    <a:pt x="21" y="93"/>
                    <a:pt x="24" y="84"/>
                  </a:cubicBezTo>
                  <a:cubicBezTo>
                    <a:pt x="25" y="80"/>
                    <a:pt x="26" y="76"/>
                    <a:pt x="27" y="72"/>
                  </a:cubicBezTo>
                  <a:cubicBezTo>
                    <a:pt x="28" y="69"/>
                    <a:pt x="31" y="71"/>
                    <a:pt x="31" y="73"/>
                  </a:cubicBezTo>
                  <a:cubicBezTo>
                    <a:pt x="31" y="73"/>
                    <a:pt x="31" y="74"/>
                    <a:pt x="31" y="74"/>
                  </a:cubicBezTo>
                  <a:cubicBezTo>
                    <a:pt x="27" y="88"/>
                    <a:pt x="24" y="101"/>
                    <a:pt x="21" y="114"/>
                  </a:cubicBezTo>
                  <a:cubicBezTo>
                    <a:pt x="19" y="120"/>
                    <a:pt x="22" y="125"/>
                    <a:pt x="26" y="127"/>
                  </a:cubicBezTo>
                  <a:cubicBezTo>
                    <a:pt x="32" y="129"/>
                    <a:pt x="37" y="127"/>
                    <a:pt x="40" y="122"/>
                  </a:cubicBezTo>
                  <a:cubicBezTo>
                    <a:pt x="40" y="121"/>
                    <a:pt x="41" y="119"/>
                    <a:pt x="41" y="118"/>
                  </a:cubicBezTo>
                  <a:cubicBezTo>
                    <a:pt x="49" y="86"/>
                    <a:pt x="57" y="54"/>
                    <a:pt x="65" y="22"/>
                  </a:cubicBezTo>
                  <a:cubicBezTo>
                    <a:pt x="66" y="21"/>
                    <a:pt x="66" y="20"/>
                    <a:pt x="66" y="20"/>
                  </a:cubicBezTo>
                  <a:cubicBezTo>
                    <a:pt x="67" y="15"/>
                    <a:pt x="65" y="10"/>
                    <a:pt x="61" y="8"/>
                  </a:cubicBezTo>
                  <a:cubicBezTo>
                    <a:pt x="56" y="6"/>
                    <a:pt x="52" y="5"/>
                    <a:pt x="47" y="5"/>
                  </a:cubicBezTo>
                  <a:cubicBezTo>
                    <a:pt x="42" y="6"/>
                    <a:pt x="39" y="9"/>
                    <a:pt x="38" y="14"/>
                  </a:cubicBezTo>
                  <a:cubicBezTo>
                    <a:pt x="27" y="54"/>
                    <a:pt x="17" y="95"/>
                    <a:pt x="7" y="136"/>
                  </a:cubicBezTo>
                  <a:cubicBezTo>
                    <a:pt x="5" y="142"/>
                    <a:pt x="8" y="147"/>
                    <a:pt x="13" y="151"/>
                  </a:cubicBezTo>
                  <a:cubicBezTo>
                    <a:pt x="16" y="154"/>
                    <a:pt x="20" y="154"/>
                    <a:pt x="24" y="155"/>
                  </a:cubicBezTo>
                  <a:cubicBezTo>
                    <a:pt x="33" y="157"/>
                    <a:pt x="41" y="152"/>
                    <a:pt x="43" y="143"/>
                  </a:cubicBezTo>
                  <a:cubicBezTo>
                    <a:pt x="49" y="120"/>
                    <a:pt x="55" y="97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1"/>
                    <a:pt x="65" y="72"/>
                    <a:pt x="65" y="75"/>
                  </a:cubicBezTo>
                  <a:cubicBezTo>
                    <a:pt x="59" y="98"/>
                    <a:pt x="53" y="122"/>
                    <a:pt x="47" y="145"/>
                  </a:cubicBezTo>
                  <a:cubicBezTo>
                    <a:pt x="45" y="153"/>
                    <a:pt x="39" y="159"/>
                    <a:pt x="31" y="160"/>
                  </a:cubicBezTo>
                  <a:cubicBezTo>
                    <a:pt x="25" y="161"/>
                    <a:pt x="19" y="159"/>
                    <a:pt x="13" y="156"/>
                  </a:cubicBezTo>
                  <a:cubicBezTo>
                    <a:pt x="6" y="153"/>
                    <a:pt x="0" y="144"/>
                    <a:pt x="3" y="134"/>
                  </a:cubicBezTo>
                  <a:cubicBezTo>
                    <a:pt x="8" y="114"/>
                    <a:pt x="13" y="94"/>
                    <a:pt x="18" y="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9" name="Google Shape;319;p55"/>
            <p:cNvGrpSpPr/>
            <p:nvPr/>
          </p:nvGrpSpPr>
          <p:grpSpPr>
            <a:xfrm rot="5619956">
              <a:off x="719224" y="-95021"/>
              <a:ext cx="724423" cy="513300"/>
              <a:chOff x="6180688" y="2320538"/>
              <a:chExt cx="1149350" cy="814387"/>
            </a:xfrm>
          </p:grpSpPr>
          <p:sp>
            <p:nvSpPr>
              <p:cNvPr id="320" name="Google Shape;320;p55"/>
              <p:cNvSpPr/>
              <p:nvPr/>
            </p:nvSpPr>
            <p:spPr>
              <a:xfrm>
                <a:off x="7010950" y="2320538"/>
                <a:ext cx="319088" cy="26193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6" extrusionOk="0">
                    <a:moveTo>
                      <a:pt x="6" y="24"/>
                    </a:moveTo>
                    <a:cubicBezTo>
                      <a:pt x="7" y="23"/>
                      <a:pt x="9" y="23"/>
                      <a:pt x="10" y="23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9" y="0"/>
                      <a:pt x="102" y="1"/>
                      <a:pt x="104" y="3"/>
                    </a:cubicBezTo>
                    <a:cubicBezTo>
                      <a:pt x="105" y="5"/>
                      <a:pt x="105" y="9"/>
                      <a:pt x="103" y="11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6" y="84"/>
                      <a:pt x="43" y="86"/>
                      <a:pt x="41" y="86"/>
                    </a:cubicBezTo>
                    <a:cubicBezTo>
                      <a:pt x="38" y="86"/>
                      <a:pt x="36" y="85"/>
                      <a:pt x="34" y="83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0" y="31"/>
                      <a:pt x="2" y="27"/>
                      <a:pt x="6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55"/>
              <p:cNvSpPr/>
              <p:nvPr/>
            </p:nvSpPr>
            <p:spPr>
              <a:xfrm>
                <a:off x="6180688" y="2379275"/>
                <a:ext cx="976313" cy="7556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48" extrusionOk="0">
                    <a:moveTo>
                      <a:pt x="17" y="166"/>
                    </a:moveTo>
                    <a:cubicBezTo>
                      <a:pt x="5" y="173"/>
                      <a:pt x="0" y="187"/>
                      <a:pt x="6" y="196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40" y="247"/>
                      <a:pt x="54" y="248"/>
                      <a:pt x="66" y="241"/>
                    </a:cubicBezTo>
                    <a:cubicBezTo>
                      <a:pt x="308" y="82"/>
                      <a:pt x="308" y="82"/>
                      <a:pt x="308" y="82"/>
                    </a:cubicBezTo>
                    <a:cubicBezTo>
                      <a:pt x="320" y="75"/>
                      <a:pt x="321" y="68"/>
                      <a:pt x="315" y="59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77" y="1"/>
                      <a:pt x="271" y="0"/>
                      <a:pt x="259" y="7"/>
                    </a:cubicBezTo>
                    <a:lnTo>
                      <a:pt x="17" y="16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55"/>
              <p:cNvSpPr/>
              <p:nvPr/>
            </p:nvSpPr>
            <p:spPr>
              <a:xfrm>
                <a:off x="6898238" y="2425313"/>
                <a:ext cx="185738" cy="25241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9" extrusionOk="0">
                    <a:moveTo>
                      <a:pt x="0" y="15"/>
                    </a:moveTo>
                    <a:lnTo>
                      <a:pt x="94" y="159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55"/>
              <p:cNvSpPr/>
              <p:nvPr/>
            </p:nvSpPr>
            <p:spPr>
              <a:xfrm>
                <a:off x="6841088" y="2465000"/>
                <a:ext cx="182563" cy="249238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57" extrusionOk="0">
                    <a:moveTo>
                      <a:pt x="0" y="13"/>
                    </a:moveTo>
                    <a:lnTo>
                      <a:pt x="94" y="157"/>
                    </a:lnTo>
                    <a:lnTo>
                      <a:pt x="115" y="142"/>
                    </a:lnTo>
                    <a:lnTo>
                      <a:pt x="23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55"/>
              <p:cNvSpPr/>
              <p:nvPr/>
            </p:nvSpPr>
            <p:spPr>
              <a:xfrm>
                <a:off x="6307688" y="2811075"/>
                <a:ext cx="185738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8" extrusionOk="0">
                    <a:moveTo>
                      <a:pt x="0" y="14"/>
                    </a:moveTo>
                    <a:lnTo>
                      <a:pt x="94" y="158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55"/>
              <p:cNvSpPr/>
              <p:nvPr/>
            </p:nvSpPr>
            <p:spPr>
              <a:xfrm>
                <a:off x="6250538" y="2847588"/>
                <a:ext cx="182563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60" extrusionOk="0">
                    <a:moveTo>
                      <a:pt x="0" y="16"/>
                    </a:moveTo>
                    <a:lnTo>
                      <a:pt x="94" y="160"/>
                    </a:lnTo>
                    <a:lnTo>
                      <a:pt x="115" y="144"/>
                    </a:lnTo>
                    <a:lnTo>
                      <a:pt x="23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55"/>
              <p:cNvSpPr/>
              <p:nvPr/>
            </p:nvSpPr>
            <p:spPr>
              <a:xfrm>
                <a:off x="6429925" y="2588825"/>
                <a:ext cx="471488" cy="347663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14" extrusionOk="0">
                    <a:moveTo>
                      <a:pt x="11" y="78"/>
                    </a:moveTo>
                    <a:cubicBezTo>
                      <a:pt x="4" y="83"/>
                      <a:pt x="0" y="92"/>
                      <a:pt x="4" y="98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14" y="113"/>
                      <a:pt x="24" y="114"/>
                      <a:pt x="32" y="109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52" y="31"/>
                      <a:pt x="155" y="22"/>
                      <a:pt x="151" y="16"/>
                    </a:cubicBezTo>
                    <a:cubicBezTo>
                      <a:pt x="145" y="6"/>
                      <a:pt x="145" y="6"/>
                      <a:pt x="145" y="6"/>
                    </a:cubicBezTo>
                    <a:cubicBezTo>
                      <a:pt x="141" y="0"/>
                      <a:pt x="132" y="0"/>
                      <a:pt x="124" y="5"/>
                    </a:cubicBezTo>
                    <a:lnTo>
                      <a:pt x="11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" name="Google Shape;327;p55"/>
            <p:cNvGrpSpPr/>
            <p:nvPr/>
          </p:nvGrpSpPr>
          <p:grpSpPr>
            <a:xfrm>
              <a:off x="7591021" y="4375445"/>
              <a:ext cx="1159173" cy="1331976"/>
              <a:chOff x="5652063" y="1771263"/>
              <a:chExt cx="1714500" cy="1970087"/>
            </a:xfrm>
          </p:grpSpPr>
          <p:sp>
            <p:nvSpPr>
              <p:cNvPr id="328" name="Google Shape;328;p55"/>
              <p:cNvSpPr/>
              <p:nvPr/>
            </p:nvSpPr>
            <p:spPr>
              <a:xfrm>
                <a:off x="6272775" y="3138100"/>
                <a:ext cx="1093788" cy="603250"/>
              </a:xfrm>
              <a:custGeom>
                <a:avLst/>
                <a:gdLst/>
                <a:ahLst/>
                <a:cxnLst/>
                <a:rect l="l" t="t" r="r" b="b"/>
                <a:pathLst>
                  <a:path w="689" h="380" extrusionOk="0">
                    <a:moveTo>
                      <a:pt x="689" y="83"/>
                    </a:moveTo>
                    <a:lnTo>
                      <a:pt x="39" y="380"/>
                    </a:lnTo>
                    <a:lnTo>
                      <a:pt x="0" y="296"/>
                    </a:lnTo>
                    <a:lnTo>
                      <a:pt x="650" y="0"/>
                    </a:lnTo>
                    <a:lnTo>
                      <a:pt x="689" y="8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55"/>
              <p:cNvSpPr/>
              <p:nvPr/>
            </p:nvSpPr>
            <p:spPr>
              <a:xfrm>
                <a:off x="6348975" y="3233350"/>
                <a:ext cx="962025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88" extrusionOk="0">
                    <a:moveTo>
                      <a:pt x="606" y="15"/>
                    </a:moveTo>
                    <a:lnTo>
                      <a:pt x="8" y="288"/>
                    </a:lnTo>
                    <a:lnTo>
                      <a:pt x="0" y="272"/>
                    </a:lnTo>
                    <a:lnTo>
                      <a:pt x="600" y="0"/>
                    </a:lnTo>
                    <a:lnTo>
                      <a:pt x="606" y="1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55"/>
              <p:cNvSpPr/>
              <p:nvPr/>
            </p:nvSpPr>
            <p:spPr>
              <a:xfrm>
                <a:off x="5652063" y="1771263"/>
                <a:ext cx="1671638" cy="1873250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180" extrusionOk="0">
                    <a:moveTo>
                      <a:pt x="1053" y="882"/>
                    </a:moveTo>
                    <a:lnTo>
                      <a:pt x="403" y="1180"/>
                    </a:lnTo>
                    <a:lnTo>
                      <a:pt x="0" y="297"/>
                    </a:lnTo>
                    <a:lnTo>
                      <a:pt x="650" y="0"/>
                    </a:lnTo>
                    <a:lnTo>
                      <a:pt x="1053" y="8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55"/>
              <p:cNvSpPr/>
              <p:nvPr/>
            </p:nvSpPr>
            <p:spPr>
              <a:xfrm>
                <a:off x="5996550" y="2139563"/>
                <a:ext cx="747713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89" extrusionOk="0">
                    <a:moveTo>
                      <a:pt x="471" y="221"/>
                    </a:moveTo>
                    <a:lnTo>
                      <a:pt x="101" y="389"/>
                    </a:lnTo>
                    <a:lnTo>
                      <a:pt x="0" y="169"/>
                    </a:lnTo>
                    <a:lnTo>
                      <a:pt x="370" y="0"/>
                    </a:lnTo>
                    <a:lnTo>
                      <a:pt x="471" y="2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55"/>
              <p:cNvSpPr/>
              <p:nvPr/>
            </p:nvSpPr>
            <p:spPr>
              <a:xfrm>
                <a:off x="6129900" y="2331650"/>
                <a:ext cx="481013" cy="23653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49" extrusionOk="0">
                    <a:moveTo>
                      <a:pt x="303" y="13"/>
                    </a:moveTo>
                    <a:lnTo>
                      <a:pt x="6" y="149"/>
                    </a:lnTo>
                    <a:lnTo>
                      <a:pt x="0" y="134"/>
                    </a:lnTo>
                    <a:lnTo>
                      <a:pt x="295" y="0"/>
                    </a:lnTo>
                    <a:lnTo>
                      <a:pt x="303" y="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55"/>
              <p:cNvSpPr/>
              <p:nvPr/>
            </p:nvSpPr>
            <p:spPr>
              <a:xfrm>
                <a:off x="6090213" y="2249100"/>
                <a:ext cx="481013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50" extrusionOk="0">
                    <a:moveTo>
                      <a:pt x="303" y="13"/>
                    </a:moveTo>
                    <a:lnTo>
                      <a:pt x="8" y="150"/>
                    </a:lnTo>
                    <a:lnTo>
                      <a:pt x="0" y="134"/>
                    </a:lnTo>
                    <a:lnTo>
                      <a:pt x="297" y="0"/>
                    </a:lnTo>
                    <a:lnTo>
                      <a:pt x="303" y="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55"/>
              <p:cNvSpPr/>
              <p:nvPr/>
            </p:nvSpPr>
            <p:spPr>
              <a:xfrm>
                <a:off x="6166413" y="2414200"/>
                <a:ext cx="481013" cy="23653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49" extrusionOk="0">
                    <a:moveTo>
                      <a:pt x="303" y="13"/>
                    </a:moveTo>
                    <a:lnTo>
                      <a:pt x="8" y="149"/>
                    </a:lnTo>
                    <a:lnTo>
                      <a:pt x="0" y="134"/>
                    </a:lnTo>
                    <a:lnTo>
                      <a:pt x="295" y="0"/>
                    </a:lnTo>
                    <a:lnTo>
                      <a:pt x="303" y="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55"/>
              <p:cNvSpPr/>
              <p:nvPr/>
            </p:nvSpPr>
            <p:spPr>
              <a:xfrm>
                <a:off x="5685400" y="2465000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1" y="7"/>
                    </a:moveTo>
                    <a:cubicBezTo>
                      <a:pt x="64" y="12"/>
                      <a:pt x="61" y="17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4" y="39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3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55"/>
              <p:cNvSpPr/>
              <p:nvPr/>
            </p:nvSpPr>
            <p:spPr>
              <a:xfrm>
                <a:off x="5728263" y="2560250"/>
                <a:ext cx="195263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1" y="7"/>
                    </a:moveTo>
                    <a:cubicBezTo>
                      <a:pt x="64" y="12"/>
                      <a:pt x="61" y="17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4" y="39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3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55"/>
              <p:cNvSpPr/>
              <p:nvPr/>
            </p:nvSpPr>
            <p:spPr>
              <a:xfrm>
                <a:off x="5771125" y="2653913"/>
                <a:ext cx="193675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1" y="7"/>
                    </a:moveTo>
                    <a:cubicBezTo>
                      <a:pt x="64" y="11"/>
                      <a:pt x="62" y="17"/>
                      <a:pt x="57" y="19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0" y="41"/>
                      <a:pt x="5" y="38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55"/>
              <p:cNvSpPr/>
              <p:nvPr/>
            </p:nvSpPr>
            <p:spPr>
              <a:xfrm>
                <a:off x="5813988" y="2749163"/>
                <a:ext cx="193675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40" extrusionOk="0">
                    <a:moveTo>
                      <a:pt x="62" y="7"/>
                    </a:moveTo>
                    <a:cubicBezTo>
                      <a:pt x="64" y="11"/>
                      <a:pt x="62" y="17"/>
                      <a:pt x="57" y="19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0" y="40"/>
                      <a:pt x="5" y="38"/>
                      <a:pt x="2" y="33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59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55"/>
              <p:cNvSpPr/>
              <p:nvPr/>
            </p:nvSpPr>
            <p:spPr>
              <a:xfrm>
                <a:off x="5855263" y="2839650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5" y="39"/>
                      <a:pt x="2" y="34"/>
                    </a:cubicBezTo>
                    <a:cubicBezTo>
                      <a:pt x="0" y="29"/>
                      <a:pt x="2" y="24"/>
                      <a:pt x="7" y="22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4" y="0"/>
                      <a:pt x="59" y="3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55"/>
              <p:cNvSpPr/>
              <p:nvPr/>
            </p:nvSpPr>
            <p:spPr>
              <a:xfrm>
                <a:off x="5898125" y="2934900"/>
                <a:ext cx="195263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5" y="39"/>
                      <a:pt x="3" y="34"/>
                    </a:cubicBezTo>
                    <a:cubicBezTo>
                      <a:pt x="0" y="29"/>
                      <a:pt x="2" y="24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59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55"/>
              <p:cNvSpPr/>
              <p:nvPr/>
            </p:nvSpPr>
            <p:spPr>
              <a:xfrm>
                <a:off x="5940988" y="3028563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5" y="39"/>
                      <a:pt x="3" y="34"/>
                    </a:cubicBezTo>
                    <a:cubicBezTo>
                      <a:pt x="0" y="29"/>
                      <a:pt x="3" y="24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60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55"/>
              <p:cNvSpPr/>
              <p:nvPr/>
            </p:nvSpPr>
            <p:spPr>
              <a:xfrm>
                <a:off x="5983850" y="3123813"/>
                <a:ext cx="195263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1" y="41"/>
                      <a:pt x="5" y="39"/>
                      <a:pt x="3" y="34"/>
                    </a:cubicBezTo>
                    <a:cubicBezTo>
                      <a:pt x="0" y="29"/>
                      <a:pt x="3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60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55"/>
              <p:cNvSpPr/>
              <p:nvPr/>
            </p:nvSpPr>
            <p:spPr>
              <a:xfrm>
                <a:off x="6026713" y="3217475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7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1" y="41"/>
                      <a:pt x="5" y="39"/>
                      <a:pt x="3" y="34"/>
                    </a:cubicBezTo>
                    <a:cubicBezTo>
                      <a:pt x="0" y="29"/>
                      <a:pt x="3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60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55"/>
              <p:cNvSpPr/>
              <p:nvPr/>
            </p:nvSpPr>
            <p:spPr>
              <a:xfrm>
                <a:off x="6072750" y="3312725"/>
                <a:ext cx="190500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3" h="41" extrusionOk="0">
                    <a:moveTo>
                      <a:pt x="61" y="7"/>
                    </a:moveTo>
                    <a:cubicBezTo>
                      <a:pt x="63" y="12"/>
                      <a:pt x="61" y="17"/>
                      <a:pt x="56" y="19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0" y="41"/>
                      <a:pt x="4" y="39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53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" name="Google Shape;345;p55"/>
            <p:cNvGrpSpPr/>
            <p:nvPr/>
          </p:nvGrpSpPr>
          <p:grpSpPr>
            <a:xfrm rot="176158">
              <a:off x="-551660" y="843657"/>
              <a:ext cx="1144456" cy="877963"/>
              <a:chOff x="6729413" y="2840263"/>
              <a:chExt cx="742950" cy="569913"/>
            </a:xfrm>
          </p:grpSpPr>
          <p:sp>
            <p:nvSpPr>
              <p:cNvPr id="346" name="Google Shape;346;p55"/>
              <p:cNvSpPr/>
              <p:nvPr/>
            </p:nvSpPr>
            <p:spPr>
              <a:xfrm>
                <a:off x="7326313" y="2840263"/>
                <a:ext cx="146050" cy="122238"/>
              </a:xfrm>
              <a:custGeom>
                <a:avLst/>
                <a:gdLst/>
                <a:ahLst/>
                <a:cxnLst/>
                <a:rect l="l" t="t" r="r" b="b"/>
                <a:pathLst>
                  <a:path w="56" h="47" extrusionOk="0">
                    <a:moveTo>
                      <a:pt x="41" y="2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1" y="18"/>
                      <a:pt x="9" y="19"/>
                      <a:pt x="8" y="2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0"/>
                      <a:pt x="27" y="38"/>
                      <a:pt x="28" y="37"/>
                    </a:cubicBezTo>
                    <a:lnTo>
                      <a:pt x="41" y="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55"/>
              <p:cNvSpPr/>
              <p:nvPr/>
            </p:nvSpPr>
            <p:spPr>
              <a:xfrm>
                <a:off x="7423150" y="2840263"/>
                <a:ext cx="49213" cy="33338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0" y="13"/>
                    </a:moveTo>
                    <a:lnTo>
                      <a:pt x="16" y="21"/>
                    </a:lnTo>
                    <a:lnTo>
                      <a:pt x="31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55"/>
              <p:cNvSpPr/>
              <p:nvPr/>
            </p:nvSpPr>
            <p:spPr>
              <a:xfrm>
                <a:off x="6835775" y="2892650"/>
                <a:ext cx="525463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55" extrusionOk="0">
                    <a:moveTo>
                      <a:pt x="5" y="155"/>
                    </a:moveTo>
                    <a:cubicBezTo>
                      <a:pt x="0" y="148"/>
                      <a:pt x="0" y="148"/>
                      <a:pt x="0" y="148"/>
                    </a:cubicBezTo>
                    <a:cubicBezTo>
                      <a:pt x="195" y="2"/>
                      <a:pt x="195" y="2"/>
                      <a:pt x="195" y="2"/>
                    </a:cubicBezTo>
                    <a:cubicBezTo>
                      <a:pt x="197" y="0"/>
                      <a:pt x="199" y="1"/>
                      <a:pt x="201" y="3"/>
                    </a:cubicBezTo>
                    <a:cubicBezTo>
                      <a:pt x="202" y="5"/>
                      <a:pt x="202" y="7"/>
                      <a:pt x="200" y="9"/>
                    </a:cubicBezTo>
                    <a:lnTo>
                      <a:pt x="5" y="15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55"/>
              <p:cNvSpPr/>
              <p:nvPr/>
            </p:nvSpPr>
            <p:spPr>
              <a:xfrm>
                <a:off x="6861175" y="2929163"/>
                <a:ext cx="528638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203" h="155" extrusionOk="0">
                    <a:moveTo>
                      <a:pt x="5" y="155"/>
                    </a:moveTo>
                    <a:cubicBezTo>
                      <a:pt x="0" y="148"/>
                      <a:pt x="0" y="148"/>
                      <a:pt x="0" y="148"/>
                    </a:cubicBezTo>
                    <a:cubicBezTo>
                      <a:pt x="195" y="2"/>
                      <a:pt x="195" y="2"/>
                      <a:pt x="195" y="2"/>
                    </a:cubicBezTo>
                    <a:cubicBezTo>
                      <a:pt x="197" y="0"/>
                      <a:pt x="200" y="1"/>
                      <a:pt x="201" y="3"/>
                    </a:cubicBezTo>
                    <a:cubicBezTo>
                      <a:pt x="203" y="5"/>
                      <a:pt x="202" y="7"/>
                      <a:pt x="200" y="9"/>
                    </a:cubicBezTo>
                    <a:lnTo>
                      <a:pt x="5" y="15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55"/>
              <p:cNvSpPr/>
              <p:nvPr/>
            </p:nvSpPr>
            <p:spPr>
              <a:xfrm>
                <a:off x="6845300" y="2910113"/>
                <a:ext cx="53181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156" extrusionOk="0">
                    <a:moveTo>
                      <a:pt x="7" y="156"/>
                    </a:moveTo>
                    <a:cubicBezTo>
                      <a:pt x="0" y="147"/>
                      <a:pt x="0" y="147"/>
                      <a:pt x="0" y="147"/>
                    </a:cubicBezTo>
                    <a:cubicBezTo>
                      <a:pt x="194" y="1"/>
                      <a:pt x="194" y="1"/>
                      <a:pt x="194" y="1"/>
                    </a:cubicBezTo>
                    <a:cubicBezTo>
                      <a:pt x="196" y="0"/>
                      <a:pt x="200" y="0"/>
                      <a:pt x="202" y="3"/>
                    </a:cubicBezTo>
                    <a:cubicBezTo>
                      <a:pt x="204" y="5"/>
                      <a:pt x="203" y="9"/>
                      <a:pt x="201" y="11"/>
                    </a:cubicBezTo>
                    <a:lnTo>
                      <a:pt x="7" y="1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55"/>
              <p:cNvSpPr/>
              <p:nvPr/>
            </p:nvSpPr>
            <p:spPr>
              <a:xfrm>
                <a:off x="6781800" y="3303813"/>
                <a:ext cx="92075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58" h="52" extrusionOk="0">
                    <a:moveTo>
                      <a:pt x="13" y="52"/>
                    </a:moveTo>
                    <a:lnTo>
                      <a:pt x="0" y="34"/>
                    </a:lnTo>
                    <a:lnTo>
                      <a:pt x="47" y="0"/>
                    </a:lnTo>
                    <a:lnTo>
                      <a:pt x="58" y="18"/>
                    </a:lnTo>
                    <a:lnTo>
                      <a:pt x="13" y="52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55"/>
              <p:cNvSpPr/>
              <p:nvPr/>
            </p:nvSpPr>
            <p:spPr>
              <a:xfrm>
                <a:off x="6729413" y="3332388"/>
                <a:ext cx="73025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28" h="30" extrusionOk="0">
                    <a:moveTo>
                      <a:pt x="13" y="28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11"/>
                      <a:pt x="1" y="9"/>
                      <a:pt x="2" y="8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6" y="30"/>
                      <a:pt x="14" y="29"/>
                      <a:pt x="13" y="2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55"/>
              <p:cNvSpPr/>
              <p:nvPr/>
            </p:nvSpPr>
            <p:spPr>
              <a:xfrm>
                <a:off x="6767513" y="3210150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ECC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55"/>
              <p:cNvSpPr/>
              <p:nvPr/>
            </p:nvSpPr>
            <p:spPr>
              <a:xfrm>
                <a:off x="6762750" y="3276825"/>
                <a:ext cx="111125" cy="109538"/>
              </a:xfrm>
              <a:custGeom>
                <a:avLst/>
                <a:gdLst/>
                <a:ahLst/>
                <a:cxnLst/>
                <a:rect l="l" t="t" r="r" b="b"/>
                <a:pathLst>
                  <a:path w="70" h="69" extrusionOk="0">
                    <a:moveTo>
                      <a:pt x="25" y="69"/>
                    </a:moveTo>
                    <a:lnTo>
                      <a:pt x="0" y="35"/>
                    </a:lnTo>
                    <a:lnTo>
                      <a:pt x="46" y="0"/>
                    </a:lnTo>
                    <a:lnTo>
                      <a:pt x="70" y="35"/>
                    </a:lnTo>
                    <a:lnTo>
                      <a:pt x="25" y="6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587" y="219963"/>
            <a:ext cx="8702828" cy="47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6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358" name="Google Shape;358;p56"/>
          <p:cNvGrpSpPr/>
          <p:nvPr/>
        </p:nvGrpSpPr>
        <p:grpSpPr>
          <a:xfrm>
            <a:off x="-373107" y="-314931"/>
            <a:ext cx="9350638" cy="5752275"/>
            <a:chOff x="-373107" y="-314931"/>
            <a:chExt cx="9350638" cy="5752275"/>
          </a:xfrm>
        </p:grpSpPr>
        <p:grpSp>
          <p:nvGrpSpPr>
            <p:cNvPr id="359" name="Google Shape;359;p56"/>
            <p:cNvGrpSpPr/>
            <p:nvPr/>
          </p:nvGrpSpPr>
          <p:grpSpPr>
            <a:xfrm>
              <a:off x="-373107" y="4064399"/>
              <a:ext cx="1170193" cy="904188"/>
              <a:chOff x="7537043" y="4025261"/>
              <a:chExt cx="1170193" cy="904188"/>
            </a:xfrm>
          </p:grpSpPr>
          <p:sp>
            <p:nvSpPr>
              <p:cNvPr id="360" name="Google Shape;360;p56"/>
              <p:cNvSpPr/>
              <p:nvPr/>
            </p:nvSpPr>
            <p:spPr>
              <a:xfrm rot="-766792">
                <a:off x="8605876" y="4227120"/>
                <a:ext cx="1588" cy="158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598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56"/>
              <p:cNvSpPr/>
              <p:nvPr/>
            </p:nvSpPr>
            <p:spPr>
              <a:xfrm rot="-766792">
                <a:off x="8605876" y="4227120"/>
                <a:ext cx="1588" cy="158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56"/>
              <p:cNvSpPr/>
              <p:nvPr/>
            </p:nvSpPr>
            <p:spPr>
              <a:xfrm rot="-766792">
                <a:off x="7611148" y="4360031"/>
                <a:ext cx="865164" cy="412739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59" extrusionOk="0">
                    <a:moveTo>
                      <a:pt x="25" y="133"/>
                    </a:moveTo>
                    <a:cubicBezTo>
                      <a:pt x="30" y="139"/>
                      <a:pt x="35" y="145"/>
                      <a:pt x="42" y="150"/>
                    </a:cubicBezTo>
                    <a:cubicBezTo>
                      <a:pt x="324" y="107"/>
                      <a:pt x="324" y="107"/>
                      <a:pt x="324" y="107"/>
                    </a:cubicBezTo>
                    <a:cubicBezTo>
                      <a:pt x="329" y="106"/>
                      <a:pt x="329" y="106"/>
                      <a:pt x="329" y="106"/>
                    </a:cubicBezTo>
                    <a:cubicBezTo>
                      <a:pt x="333" y="117"/>
                      <a:pt x="333" y="117"/>
                      <a:pt x="333" y="117"/>
                    </a:cubicBezTo>
                    <a:cubicBezTo>
                      <a:pt x="42" y="159"/>
                      <a:pt x="42" y="159"/>
                      <a:pt x="42" y="159"/>
                    </a:cubicBezTo>
                    <a:cubicBezTo>
                      <a:pt x="24" y="146"/>
                      <a:pt x="10" y="127"/>
                      <a:pt x="4" y="105"/>
                    </a:cubicBezTo>
                    <a:cubicBezTo>
                      <a:pt x="1" y="93"/>
                      <a:pt x="0" y="80"/>
                      <a:pt x="4" y="68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295" y="12"/>
                      <a:pt x="295" y="12"/>
                      <a:pt x="295" y="12"/>
                    </a:cubicBezTo>
                    <a:cubicBezTo>
                      <a:pt x="292" y="12"/>
                      <a:pt x="16" y="75"/>
                      <a:pt x="14" y="76"/>
                    </a:cubicBezTo>
                    <a:cubicBezTo>
                      <a:pt x="13" y="76"/>
                      <a:pt x="11" y="76"/>
                      <a:pt x="11" y="76"/>
                    </a:cubicBezTo>
                    <a:cubicBezTo>
                      <a:pt x="6" y="96"/>
                      <a:pt x="14" y="117"/>
                      <a:pt x="25" y="13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56"/>
              <p:cNvSpPr/>
              <p:nvPr/>
            </p:nvSpPr>
            <p:spPr>
              <a:xfrm rot="-766793">
                <a:off x="7568551" y="4131154"/>
                <a:ext cx="985810" cy="395277"/>
              </a:xfrm>
              <a:custGeom>
                <a:avLst/>
                <a:gdLst/>
                <a:ahLst/>
                <a:cxnLst/>
                <a:rect l="l" t="t" r="r" b="b"/>
                <a:pathLst>
                  <a:path w="621" h="249" extrusionOk="0">
                    <a:moveTo>
                      <a:pt x="215" y="115"/>
                    </a:moveTo>
                    <a:lnTo>
                      <a:pt x="621" y="0"/>
                    </a:lnTo>
                    <a:lnTo>
                      <a:pt x="469" y="138"/>
                    </a:lnTo>
                    <a:lnTo>
                      <a:pt x="0" y="249"/>
                    </a:lnTo>
                    <a:lnTo>
                      <a:pt x="215" y="115"/>
                    </a:lnTo>
                    <a:close/>
                  </a:path>
                </a:pathLst>
              </a:custGeom>
              <a:solidFill>
                <a:srgbClr val="7A8C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56"/>
              <p:cNvSpPr/>
              <p:nvPr/>
            </p:nvSpPr>
            <p:spPr>
              <a:xfrm rot="-766793">
                <a:off x="7568551" y="4131154"/>
                <a:ext cx="985810" cy="395277"/>
              </a:xfrm>
              <a:custGeom>
                <a:avLst/>
                <a:gdLst/>
                <a:ahLst/>
                <a:cxnLst/>
                <a:rect l="l" t="t" r="r" b="b"/>
                <a:pathLst>
                  <a:path w="621" h="249" extrusionOk="0">
                    <a:moveTo>
                      <a:pt x="215" y="115"/>
                    </a:moveTo>
                    <a:lnTo>
                      <a:pt x="621" y="0"/>
                    </a:lnTo>
                    <a:lnTo>
                      <a:pt x="469" y="138"/>
                    </a:lnTo>
                    <a:lnTo>
                      <a:pt x="0" y="249"/>
                    </a:lnTo>
                    <a:lnTo>
                      <a:pt x="215" y="1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56"/>
              <p:cNvSpPr/>
              <p:nvPr/>
            </p:nvSpPr>
            <p:spPr>
              <a:xfrm rot="-766793">
                <a:off x="7568551" y="4131154"/>
                <a:ext cx="985810" cy="395277"/>
              </a:xfrm>
              <a:custGeom>
                <a:avLst/>
                <a:gdLst/>
                <a:ahLst/>
                <a:cxnLst/>
                <a:rect l="l" t="t" r="r" b="b"/>
                <a:pathLst>
                  <a:path w="621" h="249" extrusionOk="0">
                    <a:moveTo>
                      <a:pt x="621" y="0"/>
                    </a:moveTo>
                    <a:lnTo>
                      <a:pt x="215" y="115"/>
                    </a:lnTo>
                    <a:lnTo>
                      <a:pt x="0" y="249"/>
                    </a:lnTo>
                    <a:lnTo>
                      <a:pt x="469" y="138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56"/>
              <p:cNvSpPr/>
              <p:nvPr/>
            </p:nvSpPr>
            <p:spPr>
              <a:xfrm rot="-766793">
                <a:off x="7568551" y="4131154"/>
                <a:ext cx="985810" cy="395277"/>
              </a:xfrm>
              <a:custGeom>
                <a:avLst/>
                <a:gdLst/>
                <a:ahLst/>
                <a:cxnLst/>
                <a:rect l="l" t="t" r="r" b="b"/>
                <a:pathLst>
                  <a:path w="621" h="249" extrusionOk="0">
                    <a:moveTo>
                      <a:pt x="621" y="0"/>
                    </a:moveTo>
                    <a:lnTo>
                      <a:pt x="215" y="115"/>
                    </a:lnTo>
                    <a:lnTo>
                      <a:pt x="0" y="249"/>
                    </a:lnTo>
                    <a:lnTo>
                      <a:pt x="469" y="138"/>
                    </a:lnTo>
                    <a:lnTo>
                      <a:pt x="62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56"/>
              <p:cNvSpPr/>
              <p:nvPr/>
            </p:nvSpPr>
            <p:spPr>
              <a:xfrm rot="-766792">
                <a:off x="8287594" y="4049740"/>
                <a:ext cx="249231" cy="249231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7" extrusionOk="0">
                    <a:moveTo>
                      <a:pt x="0" y="138"/>
                    </a:moveTo>
                    <a:lnTo>
                      <a:pt x="152" y="0"/>
                    </a:lnTo>
                    <a:lnTo>
                      <a:pt x="157" y="15"/>
                    </a:lnTo>
                    <a:lnTo>
                      <a:pt x="149" y="23"/>
                    </a:lnTo>
                    <a:lnTo>
                      <a:pt x="8" y="157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56"/>
              <p:cNvSpPr/>
              <p:nvPr/>
            </p:nvSpPr>
            <p:spPr>
              <a:xfrm rot="-766792">
                <a:off x="8441067" y="4239913"/>
                <a:ext cx="223832" cy="306379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93" extrusionOk="0">
                    <a:moveTo>
                      <a:pt x="136" y="0"/>
                    </a:moveTo>
                    <a:lnTo>
                      <a:pt x="141" y="15"/>
                    </a:lnTo>
                    <a:lnTo>
                      <a:pt x="6" y="193"/>
                    </a:lnTo>
                    <a:lnTo>
                      <a:pt x="0" y="175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56"/>
              <p:cNvSpPr/>
              <p:nvPr/>
            </p:nvSpPr>
            <p:spPr>
              <a:xfrm rot="-766792">
                <a:off x="8441067" y="4239913"/>
                <a:ext cx="223832" cy="306379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93" extrusionOk="0">
                    <a:moveTo>
                      <a:pt x="136" y="0"/>
                    </a:moveTo>
                    <a:lnTo>
                      <a:pt x="141" y="15"/>
                    </a:lnTo>
                    <a:lnTo>
                      <a:pt x="6" y="193"/>
                    </a:lnTo>
                    <a:lnTo>
                      <a:pt x="0" y="175"/>
                    </a:lnTo>
                    <a:lnTo>
                      <a:pt x="13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56"/>
              <p:cNvSpPr/>
              <p:nvPr/>
            </p:nvSpPr>
            <p:spPr>
              <a:xfrm rot="-766791">
                <a:off x="8322200" y="4076509"/>
                <a:ext cx="296855" cy="452425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74" extrusionOk="0">
                    <a:moveTo>
                      <a:pt x="114" y="71"/>
                    </a:moveTo>
                    <a:cubicBezTo>
                      <a:pt x="34" y="174"/>
                      <a:pt x="34" y="174"/>
                      <a:pt x="34" y="174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3" y="82"/>
                      <a:pt x="3" y="82"/>
                      <a:pt x="3" y="82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0" y="1"/>
                      <a:pt x="114" y="70"/>
                      <a:pt x="114" y="71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56"/>
              <p:cNvSpPr/>
              <p:nvPr/>
            </p:nvSpPr>
            <p:spPr>
              <a:xfrm rot="-766793">
                <a:off x="7631921" y="4389822"/>
                <a:ext cx="827065" cy="354003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36" extrusionOk="0">
                    <a:moveTo>
                      <a:pt x="284" y="0"/>
                    </a:moveTo>
                    <a:cubicBezTo>
                      <a:pt x="318" y="92"/>
                      <a:pt x="318" y="92"/>
                      <a:pt x="318" y="92"/>
                    </a:cubicBezTo>
                    <a:cubicBezTo>
                      <a:pt x="36" y="136"/>
                      <a:pt x="36" y="136"/>
                      <a:pt x="36" y="136"/>
                    </a:cubicBezTo>
                    <a:cubicBezTo>
                      <a:pt x="16" y="119"/>
                      <a:pt x="0" y="90"/>
                      <a:pt x="6" y="64"/>
                    </a:cubicBezTo>
                    <a:cubicBezTo>
                      <a:pt x="284" y="0"/>
                      <a:pt x="284" y="0"/>
                      <a:pt x="284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56"/>
              <p:cNvSpPr/>
              <p:nvPr/>
            </p:nvSpPr>
            <p:spPr>
              <a:xfrm rot="-766793">
                <a:off x="8348017" y="4220501"/>
                <a:ext cx="114297" cy="111122"/>
              </a:xfrm>
              <a:custGeom>
                <a:avLst/>
                <a:gdLst/>
                <a:ahLst/>
                <a:cxnLst/>
                <a:rect l="l" t="t" r="r" b="b"/>
                <a:pathLst>
                  <a:path w="44" h="43" extrusionOk="0">
                    <a:moveTo>
                      <a:pt x="40" y="4"/>
                    </a:moveTo>
                    <a:cubicBezTo>
                      <a:pt x="25" y="15"/>
                      <a:pt x="13" y="29"/>
                      <a:pt x="0" y="43"/>
                    </a:cubicBezTo>
                    <a:cubicBezTo>
                      <a:pt x="17" y="33"/>
                      <a:pt x="31" y="19"/>
                      <a:pt x="43" y="2"/>
                    </a:cubicBezTo>
                    <a:cubicBezTo>
                      <a:pt x="43" y="2"/>
                      <a:pt x="44" y="1"/>
                      <a:pt x="44" y="0"/>
                    </a:cubicBezTo>
                    <a:cubicBezTo>
                      <a:pt x="43" y="1"/>
                      <a:pt x="41" y="3"/>
                      <a:pt x="40" y="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56"/>
              <p:cNvSpPr/>
              <p:nvPr/>
            </p:nvSpPr>
            <p:spPr>
              <a:xfrm rot="-766793">
                <a:off x="8432831" y="4140939"/>
                <a:ext cx="50799" cy="49212"/>
              </a:xfrm>
              <a:custGeom>
                <a:avLst/>
                <a:gdLst/>
                <a:ahLst/>
                <a:cxnLst/>
                <a:rect l="l" t="t" r="r" b="b"/>
                <a:pathLst>
                  <a:path w="20" h="19" extrusionOk="0">
                    <a:moveTo>
                      <a:pt x="0" y="19"/>
                    </a:moveTo>
                    <a:cubicBezTo>
                      <a:pt x="8" y="14"/>
                      <a:pt x="15" y="8"/>
                      <a:pt x="20" y="0"/>
                    </a:cubicBezTo>
                    <a:cubicBezTo>
                      <a:pt x="13" y="5"/>
                      <a:pt x="6" y="12"/>
                      <a:pt x="0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56"/>
              <p:cNvSpPr/>
              <p:nvPr/>
            </p:nvSpPr>
            <p:spPr>
              <a:xfrm rot="-766793">
                <a:off x="8462658" y="4145878"/>
                <a:ext cx="31749" cy="31749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2"/>
                    </a:moveTo>
                    <a:cubicBezTo>
                      <a:pt x="5" y="9"/>
                      <a:pt x="9" y="5"/>
                      <a:pt x="12" y="0"/>
                    </a:cubicBezTo>
                    <a:cubicBezTo>
                      <a:pt x="8" y="4"/>
                      <a:pt x="4" y="7"/>
                      <a:pt x="0" y="1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56"/>
              <p:cNvSpPr/>
              <p:nvPr/>
            </p:nvSpPr>
            <p:spPr>
              <a:xfrm rot="-766795">
                <a:off x="8433960" y="4283708"/>
                <a:ext cx="53973" cy="60323"/>
              </a:xfrm>
              <a:custGeom>
                <a:avLst/>
                <a:gdLst/>
                <a:ahLst/>
                <a:cxnLst/>
                <a:rect l="l" t="t" r="r" b="b"/>
                <a:pathLst>
                  <a:path w="21" h="23" extrusionOk="0">
                    <a:moveTo>
                      <a:pt x="0" y="23"/>
                    </a:moveTo>
                    <a:cubicBezTo>
                      <a:pt x="8" y="16"/>
                      <a:pt x="16" y="9"/>
                      <a:pt x="21" y="0"/>
                    </a:cubicBezTo>
                    <a:cubicBezTo>
                      <a:pt x="13" y="6"/>
                      <a:pt x="6" y="13"/>
                      <a:pt x="0" y="2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56"/>
              <p:cNvSpPr/>
              <p:nvPr/>
            </p:nvSpPr>
            <p:spPr>
              <a:xfrm rot="-766792">
                <a:off x="8530098" y="4207057"/>
                <a:ext cx="49212" cy="57148"/>
              </a:xfrm>
              <a:custGeom>
                <a:avLst/>
                <a:gdLst/>
                <a:ahLst/>
                <a:cxnLst/>
                <a:rect l="l" t="t" r="r" b="b"/>
                <a:pathLst>
                  <a:path w="19" h="22" extrusionOk="0">
                    <a:moveTo>
                      <a:pt x="0" y="22"/>
                    </a:moveTo>
                    <a:cubicBezTo>
                      <a:pt x="7" y="16"/>
                      <a:pt x="14" y="9"/>
                      <a:pt x="19" y="0"/>
                    </a:cubicBezTo>
                    <a:cubicBezTo>
                      <a:pt x="11" y="6"/>
                      <a:pt x="5" y="14"/>
                      <a:pt x="0" y="2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56"/>
              <p:cNvSpPr/>
              <p:nvPr/>
            </p:nvSpPr>
            <p:spPr>
              <a:xfrm rot="-766794">
                <a:off x="8101964" y="4446764"/>
                <a:ext cx="79373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31" h="7" extrusionOk="0">
                    <a:moveTo>
                      <a:pt x="0" y="7"/>
                    </a:moveTo>
                    <a:cubicBezTo>
                      <a:pt x="11" y="6"/>
                      <a:pt x="21" y="4"/>
                      <a:pt x="31" y="0"/>
                    </a:cubicBezTo>
                    <a:cubicBezTo>
                      <a:pt x="21" y="0"/>
                      <a:pt x="10" y="3"/>
                      <a:pt x="0" y="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56"/>
              <p:cNvSpPr/>
              <p:nvPr/>
            </p:nvSpPr>
            <p:spPr>
              <a:xfrm rot="-766792">
                <a:off x="8230536" y="4387118"/>
                <a:ext cx="4603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8" h="5" extrusionOk="0">
                    <a:moveTo>
                      <a:pt x="0" y="5"/>
                    </a:moveTo>
                    <a:cubicBezTo>
                      <a:pt x="6" y="4"/>
                      <a:pt x="12" y="3"/>
                      <a:pt x="18" y="0"/>
                    </a:cubicBezTo>
                    <a:cubicBezTo>
                      <a:pt x="12" y="1"/>
                      <a:pt x="6" y="2"/>
                      <a:pt x="0" y="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56"/>
              <p:cNvSpPr/>
              <p:nvPr/>
            </p:nvSpPr>
            <p:spPr>
              <a:xfrm rot="-766795">
                <a:off x="8191281" y="4408100"/>
                <a:ext cx="84136" cy="22224"/>
              </a:xfrm>
              <a:custGeom>
                <a:avLst/>
                <a:gdLst/>
                <a:ahLst/>
                <a:cxnLst/>
                <a:rect l="l" t="t" r="r" b="b"/>
                <a:pathLst>
                  <a:path w="32" h="9" extrusionOk="0">
                    <a:moveTo>
                      <a:pt x="0" y="9"/>
                    </a:moveTo>
                    <a:cubicBezTo>
                      <a:pt x="11" y="7"/>
                      <a:pt x="22" y="4"/>
                      <a:pt x="32" y="0"/>
                    </a:cubicBezTo>
                    <a:cubicBezTo>
                      <a:pt x="21" y="1"/>
                      <a:pt x="10" y="4"/>
                      <a:pt x="0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56"/>
              <p:cNvSpPr/>
              <p:nvPr/>
            </p:nvSpPr>
            <p:spPr>
              <a:xfrm rot="-766794">
                <a:off x="8237369" y="4430446"/>
                <a:ext cx="52387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20" h="6" extrusionOk="0">
                    <a:moveTo>
                      <a:pt x="0" y="6"/>
                    </a:moveTo>
                    <a:cubicBezTo>
                      <a:pt x="7" y="5"/>
                      <a:pt x="13" y="3"/>
                      <a:pt x="20" y="0"/>
                    </a:cubicBezTo>
                    <a:cubicBezTo>
                      <a:pt x="13" y="1"/>
                      <a:pt x="6" y="3"/>
                      <a:pt x="0" y="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56"/>
              <p:cNvSpPr/>
              <p:nvPr/>
            </p:nvSpPr>
            <p:spPr>
              <a:xfrm rot="-766793">
                <a:off x="7758276" y="4553843"/>
                <a:ext cx="273042" cy="6826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6" extrusionOk="0">
                    <a:moveTo>
                      <a:pt x="76" y="3"/>
                    </a:moveTo>
                    <a:cubicBezTo>
                      <a:pt x="50" y="8"/>
                      <a:pt x="25" y="18"/>
                      <a:pt x="0" y="26"/>
                    </a:cubicBezTo>
                    <a:cubicBezTo>
                      <a:pt x="18" y="25"/>
                      <a:pt x="35" y="21"/>
                      <a:pt x="52" y="17"/>
                    </a:cubicBezTo>
                    <a:cubicBezTo>
                      <a:pt x="69" y="12"/>
                      <a:pt x="86" y="6"/>
                      <a:pt x="102" y="0"/>
                    </a:cubicBezTo>
                    <a:cubicBezTo>
                      <a:pt x="103" y="0"/>
                      <a:pt x="104" y="0"/>
                      <a:pt x="105" y="0"/>
                    </a:cubicBezTo>
                    <a:cubicBezTo>
                      <a:pt x="95" y="0"/>
                      <a:pt x="85" y="1"/>
                      <a:pt x="76" y="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56"/>
              <p:cNvSpPr/>
              <p:nvPr/>
            </p:nvSpPr>
            <p:spPr>
              <a:xfrm rot="-766794">
                <a:off x="7968184" y="4555722"/>
                <a:ext cx="74611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29" h="6" extrusionOk="0">
                    <a:moveTo>
                      <a:pt x="0" y="6"/>
                    </a:moveTo>
                    <a:cubicBezTo>
                      <a:pt x="10" y="6"/>
                      <a:pt x="20" y="4"/>
                      <a:pt x="29" y="0"/>
                    </a:cubicBezTo>
                    <a:cubicBezTo>
                      <a:pt x="18" y="1"/>
                      <a:pt x="10" y="3"/>
                      <a:pt x="0" y="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56"/>
              <p:cNvSpPr/>
              <p:nvPr/>
            </p:nvSpPr>
            <p:spPr>
              <a:xfrm rot="-766792">
                <a:off x="8050212" y="4599064"/>
                <a:ext cx="249231" cy="42862"/>
              </a:xfrm>
              <a:custGeom>
                <a:avLst/>
                <a:gdLst/>
                <a:ahLst/>
                <a:cxnLst/>
                <a:rect l="l" t="t" r="r" b="b"/>
                <a:pathLst>
                  <a:path w="96" h="16" extrusionOk="0">
                    <a:moveTo>
                      <a:pt x="95" y="0"/>
                    </a:moveTo>
                    <a:cubicBezTo>
                      <a:pt x="92" y="0"/>
                      <a:pt x="89" y="0"/>
                      <a:pt x="86" y="1"/>
                    </a:cubicBezTo>
                    <a:cubicBezTo>
                      <a:pt x="75" y="1"/>
                      <a:pt x="64" y="2"/>
                      <a:pt x="52" y="3"/>
                    </a:cubicBezTo>
                    <a:cubicBezTo>
                      <a:pt x="34" y="6"/>
                      <a:pt x="19" y="11"/>
                      <a:pt x="0" y="16"/>
                    </a:cubicBezTo>
                    <a:cubicBezTo>
                      <a:pt x="32" y="16"/>
                      <a:pt x="63" y="8"/>
                      <a:pt x="94" y="1"/>
                    </a:cubicBezTo>
                    <a:cubicBezTo>
                      <a:pt x="95" y="1"/>
                      <a:pt x="96" y="0"/>
                      <a:pt x="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56"/>
              <p:cNvSpPr/>
              <p:nvPr/>
            </p:nvSpPr>
            <p:spPr>
              <a:xfrm rot="-766792">
                <a:off x="8338212" y="4534631"/>
                <a:ext cx="36512" cy="7938"/>
              </a:xfrm>
              <a:custGeom>
                <a:avLst/>
                <a:gdLst/>
                <a:ahLst/>
                <a:cxnLst/>
                <a:rect l="l" t="t" r="r" b="b"/>
                <a:pathLst>
                  <a:path w="14" h="3" extrusionOk="0">
                    <a:moveTo>
                      <a:pt x="0" y="3"/>
                    </a:moveTo>
                    <a:cubicBezTo>
                      <a:pt x="5" y="3"/>
                      <a:pt x="9" y="2"/>
                      <a:pt x="14" y="0"/>
                    </a:cubicBezTo>
                    <a:cubicBezTo>
                      <a:pt x="9" y="0"/>
                      <a:pt x="5" y="1"/>
                      <a:pt x="0" y="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56"/>
              <p:cNvSpPr/>
              <p:nvPr/>
            </p:nvSpPr>
            <p:spPr>
              <a:xfrm rot="-766792">
                <a:off x="7618149" y="4332961"/>
                <a:ext cx="1058834" cy="392102"/>
              </a:xfrm>
              <a:custGeom>
                <a:avLst/>
                <a:gdLst/>
                <a:ahLst/>
                <a:cxnLst/>
                <a:rect l="l" t="t" r="r" b="b"/>
                <a:pathLst>
                  <a:path w="407" h="151" extrusionOk="0">
                    <a:moveTo>
                      <a:pt x="402" y="1"/>
                    </a:moveTo>
                    <a:cubicBezTo>
                      <a:pt x="401" y="3"/>
                      <a:pt x="322" y="103"/>
                      <a:pt x="321" y="105"/>
                    </a:cubicBezTo>
                    <a:cubicBezTo>
                      <a:pt x="39" y="149"/>
                      <a:pt x="39" y="149"/>
                      <a:pt x="39" y="149"/>
                    </a:cubicBezTo>
                    <a:cubicBezTo>
                      <a:pt x="39" y="148"/>
                      <a:pt x="39" y="148"/>
                      <a:pt x="39" y="148"/>
                    </a:cubicBezTo>
                    <a:cubicBezTo>
                      <a:pt x="19" y="132"/>
                      <a:pt x="3" y="103"/>
                      <a:pt x="9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7"/>
                      <a:pt x="7" y="77"/>
                      <a:pt x="6" y="77"/>
                    </a:cubicBezTo>
                    <a:cubicBezTo>
                      <a:pt x="6" y="77"/>
                      <a:pt x="6" y="77"/>
                      <a:pt x="6" y="77"/>
                    </a:cubicBezTo>
                    <a:cubicBezTo>
                      <a:pt x="6" y="77"/>
                      <a:pt x="6" y="77"/>
                      <a:pt x="6" y="77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0" y="105"/>
                      <a:pt x="16" y="135"/>
                      <a:pt x="37" y="151"/>
                    </a:cubicBezTo>
                    <a:cubicBezTo>
                      <a:pt x="319" y="108"/>
                      <a:pt x="319" y="108"/>
                      <a:pt x="319" y="108"/>
                    </a:cubicBezTo>
                    <a:cubicBezTo>
                      <a:pt x="324" y="107"/>
                      <a:pt x="324" y="107"/>
                      <a:pt x="324" y="107"/>
                    </a:cubicBezTo>
                    <a:cubicBezTo>
                      <a:pt x="407" y="0"/>
                      <a:pt x="407" y="0"/>
                      <a:pt x="407" y="0"/>
                    </a:cubicBezTo>
                    <a:cubicBezTo>
                      <a:pt x="402" y="1"/>
                      <a:pt x="402" y="1"/>
                      <a:pt x="402" y="1"/>
                    </a:cubicBezTo>
                  </a:path>
                </a:pathLst>
              </a:custGeom>
              <a:solidFill>
                <a:srgbClr val="7A8C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56"/>
              <p:cNvSpPr/>
              <p:nvPr/>
            </p:nvSpPr>
            <p:spPr>
              <a:xfrm rot="-766793">
                <a:off x="7629123" y="4331732"/>
                <a:ext cx="1047720" cy="392102"/>
              </a:xfrm>
              <a:custGeom>
                <a:avLst/>
                <a:gdLst/>
                <a:ahLst/>
                <a:cxnLst/>
                <a:rect l="l" t="t" r="r" b="b"/>
                <a:pathLst>
                  <a:path w="403" h="151" extrusionOk="0">
                    <a:moveTo>
                      <a:pt x="403" y="0"/>
                    </a:moveTo>
                    <a:cubicBezTo>
                      <a:pt x="398" y="1"/>
                      <a:pt x="398" y="1"/>
                      <a:pt x="398" y="1"/>
                    </a:cubicBezTo>
                    <a:cubicBezTo>
                      <a:pt x="398" y="1"/>
                      <a:pt x="398" y="1"/>
                      <a:pt x="398" y="1"/>
                    </a:cubicBezTo>
                    <a:cubicBezTo>
                      <a:pt x="398" y="1"/>
                      <a:pt x="398" y="1"/>
                      <a:pt x="398" y="1"/>
                    </a:cubicBezTo>
                    <a:cubicBezTo>
                      <a:pt x="397" y="3"/>
                      <a:pt x="318" y="103"/>
                      <a:pt x="317" y="105"/>
                    </a:cubicBezTo>
                    <a:cubicBezTo>
                      <a:pt x="317" y="105"/>
                      <a:pt x="317" y="105"/>
                      <a:pt x="317" y="105"/>
                    </a:cubicBezTo>
                    <a:cubicBezTo>
                      <a:pt x="35" y="149"/>
                      <a:pt x="35" y="149"/>
                      <a:pt x="35" y="149"/>
                    </a:cubicBezTo>
                    <a:cubicBezTo>
                      <a:pt x="35" y="148"/>
                      <a:pt x="35" y="148"/>
                      <a:pt x="35" y="148"/>
                    </a:cubicBezTo>
                    <a:cubicBezTo>
                      <a:pt x="28" y="143"/>
                      <a:pt x="22" y="136"/>
                      <a:pt x="16" y="128"/>
                    </a:cubicBezTo>
                    <a:cubicBezTo>
                      <a:pt x="16" y="128"/>
                      <a:pt x="16" y="128"/>
                      <a:pt x="16" y="128"/>
                    </a:cubicBezTo>
                    <a:cubicBezTo>
                      <a:pt x="16" y="128"/>
                      <a:pt x="16" y="127"/>
                      <a:pt x="16" y="127"/>
                    </a:cubicBezTo>
                    <a:cubicBezTo>
                      <a:pt x="16" y="127"/>
                      <a:pt x="16" y="127"/>
                      <a:pt x="16" y="127"/>
                    </a:cubicBezTo>
                    <a:cubicBezTo>
                      <a:pt x="16" y="127"/>
                      <a:pt x="16" y="127"/>
                      <a:pt x="16" y="127"/>
                    </a:cubicBezTo>
                    <a:cubicBezTo>
                      <a:pt x="11" y="119"/>
                      <a:pt x="7" y="110"/>
                      <a:pt x="5" y="101"/>
                    </a:cubicBezTo>
                    <a:cubicBezTo>
                      <a:pt x="5" y="101"/>
                      <a:pt x="5" y="101"/>
                      <a:pt x="5" y="101"/>
                    </a:cubicBezTo>
                    <a:cubicBezTo>
                      <a:pt x="5" y="101"/>
                      <a:pt x="5" y="101"/>
                      <a:pt x="5" y="101"/>
                    </a:cubicBezTo>
                    <a:cubicBezTo>
                      <a:pt x="5" y="101"/>
                      <a:pt x="5" y="101"/>
                      <a:pt x="5" y="101"/>
                    </a:cubicBezTo>
                    <a:cubicBezTo>
                      <a:pt x="5" y="101"/>
                      <a:pt x="5" y="101"/>
                      <a:pt x="5" y="101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4" y="96"/>
                      <a:pt x="4" y="91"/>
                      <a:pt x="4" y="87"/>
                    </a:cubicBezTo>
                    <a:cubicBezTo>
                      <a:pt x="4" y="84"/>
                      <a:pt x="4" y="80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4" y="77"/>
                      <a:pt x="3" y="77"/>
                      <a:pt x="2" y="77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1" y="80"/>
                      <a:pt x="1" y="81"/>
                      <a:pt x="1" y="82"/>
                    </a:cubicBezTo>
                    <a:cubicBezTo>
                      <a:pt x="1" y="85"/>
                      <a:pt x="0" y="87"/>
                      <a:pt x="0" y="89"/>
                    </a:cubicBezTo>
                    <a:cubicBezTo>
                      <a:pt x="1" y="113"/>
                      <a:pt x="14" y="137"/>
                      <a:pt x="33" y="151"/>
                    </a:cubicBezTo>
                    <a:cubicBezTo>
                      <a:pt x="315" y="108"/>
                      <a:pt x="315" y="108"/>
                      <a:pt x="315" y="108"/>
                    </a:cubicBezTo>
                    <a:cubicBezTo>
                      <a:pt x="320" y="107"/>
                      <a:pt x="320" y="107"/>
                      <a:pt x="320" y="107"/>
                    </a:cubicBezTo>
                    <a:cubicBezTo>
                      <a:pt x="403" y="0"/>
                      <a:pt x="403" y="0"/>
                      <a:pt x="403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56"/>
              <p:cNvSpPr/>
              <p:nvPr/>
            </p:nvSpPr>
            <p:spPr>
              <a:xfrm rot="-766794">
                <a:off x="7861599" y="4573703"/>
                <a:ext cx="158746" cy="277805"/>
              </a:xfrm>
              <a:custGeom>
                <a:avLst/>
                <a:gdLst/>
                <a:ahLst/>
                <a:cxnLst/>
                <a:rect l="l" t="t" r="r" b="b"/>
                <a:pathLst>
                  <a:path w="61" h="107" extrusionOk="0">
                    <a:moveTo>
                      <a:pt x="51" y="46"/>
                    </a:moveTo>
                    <a:cubicBezTo>
                      <a:pt x="54" y="59"/>
                      <a:pt x="58" y="72"/>
                      <a:pt x="60" y="85"/>
                    </a:cubicBezTo>
                    <a:cubicBezTo>
                      <a:pt x="60" y="90"/>
                      <a:pt x="61" y="94"/>
                      <a:pt x="61" y="98"/>
                    </a:cubicBezTo>
                    <a:cubicBezTo>
                      <a:pt x="61" y="99"/>
                      <a:pt x="61" y="100"/>
                      <a:pt x="60" y="101"/>
                    </a:cubicBezTo>
                    <a:cubicBezTo>
                      <a:pt x="15" y="107"/>
                      <a:pt x="15" y="107"/>
                      <a:pt x="15" y="107"/>
                    </a:cubicBezTo>
                    <a:cubicBezTo>
                      <a:pt x="19" y="105"/>
                      <a:pt x="13" y="83"/>
                      <a:pt x="12" y="79"/>
                    </a:cubicBezTo>
                    <a:cubicBezTo>
                      <a:pt x="7" y="56"/>
                      <a:pt x="0" y="33"/>
                      <a:pt x="0" y="1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5"/>
                      <a:pt x="48" y="31"/>
                      <a:pt x="51" y="4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56"/>
              <p:cNvSpPr/>
              <p:nvPr/>
            </p:nvSpPr>
            <p:spPr>
              <a:xfrm rot="-766794">
                <a:off x="7892830" y="4780105"/>
                <a:ext cx="147634" cy="69848"/>
              </a:xfrm>
              <a:custGeom>
                <a:avLst/>
                <a:gdLst/>
                <a:ahLst/>
                <a:cxnLst/>
                <a:rect l="l" t="t" r="r" b="b"/>
                <a:pathLst>
                  <a:path w="57" h="27" extrusionOk="0">
                    <a:moveTo>
                      <a:pt x="57" y="21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7"/>
                      <a:pt x="10" y="26"/>
                      <a:pt x="9" y="24"/>
                    </a:cubicBezTo>
                    <a:cubicBezTo>
                      <a:pt x="7" y="20"/>
                      <a:pt x="4" y="7"/>
                      <a:pt x="0" y="7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6" y="1"/>
                      <a:pt x="47" y="1"/>
                    </a:cubicBezTo>
                    <a:cubicBezTo>
                      <a:pt x="50" y="5"/>
                      <a:pt x="52" y="20"/>
                      <a:pt x="57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56"/>
              <p:cNvSpPr/>
              <p:nvPr/>
            </p:nvSpPr>
            <p:spPr>
              <a:xfrm rot="-766794">
                <a:off x="7890586" y="4781614"/>
                <a:ext cx="131759" cy="134934"/>
              </a:xfrm>
              <a:custGeom>
                <a:avLst/>
                <a:gdLst/>
                <a:ahLst/>
                <a:cxnLst/>
                <a:rect l="l" t="t" r="r" b="b"/>
                <a:pathLst>
                  <a:path w="51" h="52" extrusionOk="0">
                    <a:moveTo>
                      <a:pt x="46" y="11"/>
                    </a:moveTo>
                    <a:cubicBezTo>
                      <a:pt x="45" y="19"/>
                      <a:pt x="51" y="41"/>
                      <a:pt x="46" y="46"/>
                    </a:cubicBezTo>
                    <a:cubicBezTo>
                      <a:pt x="46" y="47"/>
                      <a:pt x="3" y="51"/>
                      <a:pt x="2" y="52"/>
                    </a:cubicBezTo>
                    <a:cubicBezTo>
                      <a:pt x="6" y="50"/>
                      <a:pt x="4" y="39"/>
                      <a:pt x="4" y="36"/>
                    </a:cubicBezTo>
                    <a:cubicBezTo>
                      <a:pt x="4" y="29"/>
                      <a:pt x="0" y="12"/>
                      <a:pt x="4" y="7"/>
                    </a:cubicBezTo>
                    <a:cubicBezTo>
                      <a:pt x="4" y="7"/>
                      <a:pt x="48" y="0"/>
                      <a:pt x="48" y="0"/>
                    </a:cubicBezTo>
                    <a:cubicBezTo>
                      <a:pt x="46" y="1"/>
                      <a:pt x="46" y="8"/>
                      <a:pt x="46" y="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0" name="Google Shape;390;p56"/>
            <p:cNvGrpSpPr/>
            <p:nvPr/>
          </p:nvGrpSpPr>
          <p:grpSpPr>
            <a:xfrm rot="1973167">
              <a:off x="7745336" y="-114909"/>
              <a:ext cx="879435" cy="483398"/>
              <a:chOff x="6250912" y="1598225"/>
              <a:chExt cx="958851" cy="527051"/>
            </a:xfrm>
          </p:grpSpPr>
          <p:sp>
            <p:nvSpPr>
              <p:cNvPr id="391" name="Google Shape;391;p56"/>
              <p:cNvSpPr/>
              <p:nvPr/>
            </p:nvSpPr>
            <p:spPr>
              <a:xfrm>
                <a:off x="6250912" y="1598225"/>
                <a:ext cx="958850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73" extrusionOk="0">
                    <a:moveTo>
                      <a:pt x="305" y="131"/>
                    </a:moveTo>
                    <a:cubicBezTo>
                      <a:pt x="301" y="156"/>
                      <a:pt x="278" y="173"/>
                      <a:pt x="253" y="170"/>
                    </a:cubicBezTo>
                    <a:cubicBezTo>
                      <a:pt x="42" y="140"/>
                      <a:pt x="42" y="140"/>
                      <a:pt x="42" y="140"/>
                    </a:cubicBezTo>
                    <a:cubicBezTo>
                      <a:pt x="17" y="136"/>
                      <a:pt x="0" y="113"/>
                      <a:pt x="4" y="88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4" y="18"/>
                      <a:pt x="37" y="0"/>
                      <a:pt x="62" y="4"/>
                    </a:cubicBezTo>
                    <a:cubicBezTo>
                      <a:pt x="272" y="34"/>
                      <a:pt x="272" y="34"/>
                      <a:pt x="272" y="34"/>
                    </a:cubicBezTo>
                    <a:cubicBezTo>
                      <a:pt x="297" y="37"/>
                      <a:pt x="315" y="61"/>
                      <a:pt x="311" y="86"/>
                    </a:cubicBezTo>
                    <a:lnTo>
                      <a:pt x="305" y="1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56"/>
              <p:cNvSpPr/>
              <p:nvPr/>
            </p:nvSpPr>
            <p:spPr>
              <a:xfrm>
                <a:off x="6698588" y="1656963"/>
                <a:ext cx="511175" cy="468313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54" extrusionOk="0">
                    <a:moveTo>
                      <a:pt x="19" y="0"/>
                    </a:moveTo>
                    <a:cubicBezTo>
                      <a:pt x="125" y="15"/>
                      <a:pt x="125" y="15"/>
                      <a:pt x="125" y="15"/>
                    </a:cubicBezTo>
                    <a:cubicBezTo>
                      <a:pt x="150" y="18"/>
                      <a:pt x="168" y="42"/>
                      <a:pt x="164" y="67"/>
                    </a:cubicBezTo>
                    <a:cubicBezTo>
                      <a:pt x="158" y="112"/>
                      <a:pt x="158" y="112"/>
                      <a:pt x="158" y="112"/>
                    </a:cubicBezTo>
                    <a:cubicBezTo>
                      <a:pt x="154" y="137"/>
                      <a:pt x="131" y="154"/>
                      <a:pt x="106" y="151"/>
                    </a:cubicBezTo>
                    <a:cubicBezTo>
                      <a:pt x="0" y="136"/>
                      <a:pt x="0" y="136"/>
                      <a:pt x="0" y="13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6"/>
              <p:cNvSpPr/>
              <p:nvPr/>
            </p:nvSpPr>
            <p:spPr>
              <a:xfrm>
                <a:off x="6306475" y="1650613"/>
                <a:ext cx="849313" cy="42703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40" extrusionOk="0">
                    <a:moveTo>
                      <a:pt x="271" y="107"/>
                    </a:moveTo>
                    <a:cubicBezTo>
                      <a:pt x="268" y="106"/>
                      <a:pt x="268" y="106"/>
                      <a:pt x="268" y="106"/>
                    </a:cubicBezTo>
                    <a:cubicBezTo>
                      <a:pt x="267" y="114"/>
                      <a:pt x="262" y="121"/>
                      <a:pt x="256" y="126"/>
                    </a:cubicBezTo>
                    <a:cubicBezTo>
                      <a:pt x="249" y="131"/>
                      <a:pt x="241" y="134"/>
                      <a:pt x="232" y="134"/>
                    </a:cubicBezTo>
                    <a:cubicBezTo>
                      <a:pt x="230" y="134"/>
                      <a:pt x="228" y="134"/>
                      <a:pt x="226" y="133"/>
                    </a:cubicBezTo>
                    <a:cubicBezTo>
                      <a:pt x="39" y="107"/>
                      <a:pt x="39" y="107"/>
                      <a:pt x="39" y="107"/>
                    </a:cubicBezTo>
                    <a:cubicBezTo>
                      <a:pt x="29" y="105"/>
                      <a:pt x="21" y="101"/>
                      <a:pt x="15" y="95"/>
                    </a:cubicBezTo>
                    <a:cubicBezTo>
                      <a:pt x="9" y="89"/>
                      <a:pt x="5" y="81"/>
                      <a:pt x="5" y="73"/>
                    </a:cubicBezTo>
                    <a:cubicBezTo>
                      <a:pt x="5" y="72"/>
                      <a:pt x="6" y="70"/>
                      <a:pt x="6" y="69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2" y="25"/>
                      <a:pt x="16" y="19"/>
                      <a:pt x="23" y="14"/>
                    </a:cubicBezTo>
                    <a:cubicBezTo>
                      <a:pt x="29" y="9"/>
                      <a:pt x="38" y="6"/>
                      <a:pt x="47" y="6"/>
                    </a:cubicBezTo>
                    <a:cubicBezTo>
                      <a:pt x="49" y="6"/>
                      <a:pt x="51" y="6"/>
                      <a:pt x="53" y="6"/>
                    </a:cubicBezTo>
                    <a:cubicBezTo>
                      <a:pt x="240" y="33"/>
                      <a:pt x="240" y="33"/>
                      <a:pt x="240" y="33"/>
                    </a:cubicBezTo>
                    <a:cubicBezTo>
                      <a:pt x="250" y="34"/>
                      <a:pt x="258" y="39"/>
                      <a:pt x="264" y="45"/>
                    </a:cubicBezTo>
                    <a:cubicBezTo>
                      <a:pt x="270" y="51"/>
                      <a:pt x="273" y="59"/>
                      <a:pt x="273" y="67"/>
                    </a:cubicBezTo>
                    <a:cubicBezTo>
                      <a:pt x="273" y="68"/>
                      <a:pt x="273" y="69"/>
                      <a:pt x="273" y="71"/>
                    </a:cubicBezTo>
                    <a:cubicBezTo>
                      <a:pt x="268" y="106"/>
                      <a:pt x="268" y="106"/>
                      <a:pt x="268" y="106"/>
                    </a:cubicBezTo>
                    <a:cubicBezTo>
                      <a:pt x="271" y="107"/>
                      <a:pt x="271" y="107"/>
                      <a:pt x="271" y="107"/>
                    </a:cubicBezTo>
                    <a:cubicBezTo>
                      <a:pt x="274" y="107"/>
                      <a:pt x="274" y="107"/>
                      <a:pt x="274" y="107"/>
                    </a:cubicBezTo>
                    <a:cubicBezTo>
                      <a:pt x="279" y="72"/>
                      <a:pt x="279" y="72"/>
                      <a:pt x="279" y="72"/>
                    </a:cubicBezTo>
                    <a:cubicBezTo>
                      <a:pt x="279" y="70"/>
                      <a:pt x="279" y="68"/>
                      <a:pt x="279" y="67"/>
                    </a:cubicBezTo>
                    <a:cubicBezTo>
                      <a:pt x="279" y="57"/>
                      <a:pt x="275" y="48"/>
                      <a:pt x="268" y="41"/>
                    </a:cubicBezTo>
                    <a:cubicBezTo>
                      <a:pt x="261" y="34"/>
                      <a:pt x="252" y="29"/>
                      <a:pt x="241" y="27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1" y="0"/>
                      <a:pt x="49" y="0"/>
                      <a:pt x="47" y="0"/>
                    </a:cubicBezTo>
                    <a:cubicBezTo>
                      <a:pt x="36" y="0"/>
                      <a:pt x="27" y="3"/>
                      <a:pt x="19" y="9"/>
                    </a:cubicBezTo>
                    <a:cubicBezTo>
                      <a:pt x="12" y="15"/>
                      <a:pt x="6" y="23"/>
                      <a:pt x="5" y="33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0"/>
                      <a:pt x="0" y="71"/>
                      <a:pt x="0" y="73"/>
                    </a:cubicBezTo>
                    <a:cubicBezTo>
                      <a:pt x="0" y="83"/>
                      <a:pt x="4" y="92"/>
                      <a:pt x="10" y="99"/>
                    </a:cubicBezTo>
                    <a:cubicBezTo>
                      <a:pt x="17" y="106"/>
                      <a:pt x="27" y="111"/>
                      <a:pt x="38" y="113"/>
                    </a:cubicBezTo>
                    <a:cubicBezTo>
                      <a:pt x="225" y="139"/>
                      <a:pt x="225" y="139"/>
                      <a:pt x="225" y="139"/>
                    </a:cubicBezTo>
                    <a:cubicBezTo>
                      <a:pt x="227" y="140"/>
                      <a:pt x="230" y="140"/>
                      <a:pt x="232" y="140"/>
                    </a:cubicBezTo>
                    <a:cubicBezTo>
                      <a:pt x="242" y="140"/>
                      <a:pt x="252" y="137"/>
                      <a:pt x="259" y="131"/>
                    </a:cubicBezTo>
                    <a:cubicBezTo>
                      <a:pt x="267" y="125"/>
                      <a:pt x="272" y="117"/>
                      <a:pt x="274" y="107"/>
                    </a:cubicBezTo>
                    <a:lnTo>
                      <a:pt x="271" y="10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4" name="Google Shape;394;p56"/>
            <p:cNvSpPr/>
            <p:nvPr/>
          </p:nvSpPr>
          <p:spPr>
            <a:xfrm>
              <a:off x="8779802" y="445025"/>
              <a:ext cx="197729" cy="449225"/>
            </a:xfrm>
            <a:custGeom>
              <a:avLst/>
              <a:gdLst/>
              <a:ahLst/>
              <a:cxnLst/>
              <a:rect l="l" t="t" r="r" b="b"/>
              <a:pathLst>
                <a:path w="71" h="161" extrusionOk="0">
                  <a:moveTo>
                    <a:pt x="18" y="74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5" y="5"/>
                    <a:pt x="41" y="0"/>
                    <a:pt x="49" y="1"/>
                  </a:cubicBezTo>
                  <a:cubicBezTo>
                    <a:pt x="53" y="1"/>
                    <a:pt x="56" y="2"/>
                    <a:pt x="60" y="3"/>
                  </a:cubicBezTo>
                  <a:cubicBezTo>
                    <a:pt x="65" y="4"/>
                    <a:pt x="69" y="8"/>
                    <a:pt x="70" y="13"/>
                  </a:cubicBezTo>
                  <a:cubicBezTo>
                    <a:pt x="71" y="16"/>
                    <a:pt x="71" y="19"/>
                    <a:pt x="70" y="22"/>
                  </a:cubicBezTo>
                  <a:cubicBezTo>
                    <a:pt x="62" y="54"/>
                    <a:pt x="54" y="87"/>
                    <a:pt x="45" y="120"/>
                  </a:cubicBezTo>
                  <a:cubicBezTo>
                    <a:pt x="45" y="121"/>
                    <a:pt x="45" y="122"/>
                    <a:pt x="44" y="124"/>
                  </a:cubicBezTo>
                  <a:cubicBezTo>
                    <a:pt x="41" y="129"/>
                    <a:pt x="36" y="133"/>
                    <a:pt x="30" y="132"/>
                  </a:cubicBezTo>
                  <a:cubicBezTo>
                    <a:pt x="23" y="132"/>
                    <a:pt x="18" y="128"/>
                    <a:pt x="16" y="121"/>
                  </a:cubicBezTo>
                  <a:cubicBezTo>
                    <a:pt x="16" y="119"/>
                    <a:pt x="16" y="115"/>
                    <a:pt x="16" y="113"/>
                  </a:cubicBezTo>
                  <a:cubicBezTo>
                    <a:pt x="19" y="103"/>
                    <a:pt x="21" y="93"/>
                    <a:pt x="24" y="84"/>
                  </a:cubicBezTo>
                  <a:cubicBezTo>
                    <a:pt x="25" y="80"/>
                    <a:pt x="26" y="76"/>
                    <a:pt x="27" y="72"/>
                  </a:cubicBezTo>
                  <a:cubicBezTo>
                    <a:pt x="28" y="69"/>
                    <a:pt x="31" y="71"/>
                    <a:pt x="31" y="73"/>
                  </a:cubicBezTo>
                  <a:cubicBezTo>
                    <a:pt x="31" y="73"/>
                    <a:pt x="31" y="74"/>
                    <a:pt x="31" y="74"/>
                  </a:cubicBezTo>
                  <a:cubicBezTo>
                    <a:pt x="27" y="88"/>
                    <a:pt x="24" y="101"/>
                    <a:pt x="21" y="114"/>
                  </a:cubicBezTo>
                  <a:cubicBezTo>
                    <a:pt x="19" y="120"/>
                    <a:pt x="22" y="125"/>
                    <a:pt x="26" y="127"/>
                  </a:cubicBezTo>
                  <a:cubicBezTo>
                    <a:pt x="32" y="129"/>
                    <a:pt x="37" y="127"/>
                    <a:pt x="40" y="122"/>
                  </a:cubicBezTo>
                  <a:cubicBezTo>
                    <a:pt x="40" y="121"/>
                    <a:pt x="41" y="119"/>
                    <a:pt x="41" y="118"/>
                  </a:cubicBezTo>
                  <a:cubicBezTo>
                    <a:pt x="49" y="86"/>
                    <a:pt x="57" y="54"/>
                    <a:pt x="65" y="22"/>
                  </a:cubicBezTo>
                  <a:cubicBezTo>
                    <a:pt x="66" y="21"/>
                    <a:pt x="66" y="20"/>
                    <a:pt x="66" y="20"/>
                  </a:cubicBezTo>
                  <a:cubicBezTo>
                    <a:pt x="67" y="15"/>
                    <a:pt x="65" y="10"/>
                    <a:pt x="61" y="8"/>
                  </a:cubicBezTo>
                  <a:cubicBezTo>
                    <a:pt x="56" y="6"/>
                    <a:pt x="52" y="5"/>
                    <a:pt x="47" y="5"/>
                  </a:cubicBezTo>
                  <a:cubicBezTo>
                    <a:pt x="42" y="6"/>
                    <a:pt x="39" y="9"/>
                    <a:pt x="38" y="14"/>
                  </a:cubicBezTo>
                  <a:cubicBezTo>
                    <a:pt x="27" y="54"/>
                    <a:pt x="17" y="95"/>
                    <a:pt x="7" y="136"/>
                  </a:cubicBezTo>
                  <a:cubicBezTo>
                    <a:pt x="5" y="142"/>
                    <a:pt x="8" y="147"/>
                    <a:pt x="13" y="151"/>
                  </a:cubicBezTo>
                  <a:cubicBezTo>
                    <a:pt x="16" y="154"/>
                    <a:pt x="20" y="154"/>
                    <a:pt x="24" y="155"/>
                  </a:cubicBezTo>
                  <a:cubicBezTo>
                    <a:pt x="33" y="157"/>
                    <a:pt x="41" y="152"/>
                    <a:pt x="43" y="143"/>
                  </a:cubicBezTo>
                  <a:cubicBezTo>
                    <a:pt x="49" y="120"/>
                    <a:pt x="55" y="97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1"/>
                    <a:pt x="65" y="72"/>
                    <a:pt x="65" y="75"/>
                  </a:cubicBezTo>
                  <a:cubicBezTo>
                    <a:pt x="59" y="98"/>
                    <a:pt x="53" y="122"/>
                    <a:pt x="47" y="145"/>
                  </a:cubicBezTo>
                  <a:cubicBezTo>
                    <a:pt x="45" y="153"/>
                    <a:pt x="39" y="159"/>
                    <a:pt x="31" y="160"/>
                  </a:cubicBezTo>
                  <a:cubicBezTo>
                    <a:pt x="25" y="161"/>
                    <a:pt x="19" y="159"/>
                    <a:pt x="13" y="156"/>
                  </a:cubicBezTo>
                  <a:cubicBezTo>
                    <a:pt x="6" y="153"/>
                    <a:pt x="0" y="144"/>
                    <a:pt x="3" y="134"/>
                  </a:cubicBezTo>
                  <a:cubicBezTo>
                    <a:pt x="8" y="114"/>
                    <a:pt x="13" y="94"/>
                    <a:pt x="18" y="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5" name="Google Shape;395;p56"/>
            <p:cNvGrpSpPr/>
            <p:nvPr/>
          </p:nvGrpSpPr>
          <p:grpSpPr>
            <a:xfrm rot="-1888411">
              <a:off x="952544" y="4772644"/>
              <a:ext cx="724474" cy="513335"/>
              <a:chOff x="6180688" y="2320538"/>
              <a:chExt cx="1149350" cy="814387"/>
            </a:xfrm>
          </p:grpSpPr>
          <p:sp>
            <p:nvSpPr>
              <p:cNvPr id="396" name="Google Shape;396;p56"/>
              <p:cNvSpPr/>
              <p:nvPr/>
            </p:nvSpPr>
            <p:spPr>
              <a:xfrm>
                <a:off x="7010950" y="2320538"/>
                <a:ext cx="319088" cy="26193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6" extrusionOk="0">
                    <a:moveTo>
                      <a:pt x="6" y="24"/>
                    </a:moveTo>
                    <a:cubicBezTo>
                      <a:pt x="7" y="23"/>
                      <a:pt x="9" y="23"/>
                      <a:pt x="10" y="23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9" y="0"/>
                      <a:pt x="102" y="1"/>
                      <a:pt x="104" y="3"/>
                    </a:cubicBezTo>
                    <a:cubicBezTo>
                      <a:pt x="105" y="5"/>
                      <a:pt x="105" y="9"/>
                      <a:pt x="103" y="11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6" y="84"/>
                      <a:pt x="43" y="86"/>
                      <a:pt x="41" y="86"/>
                    </a:cubicBezTo>
                    <a:cubicBezTo>
                      <a:pt x="38" y="86"/>
                      <a:pt x="36" y="85"/>
                      <a:pt x="34" y="83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0" y="31"/>
                      <a:pt x="2" y="27"/>
                      <a:pt x="6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56"/>
              <p:cNvSpPr/>
              <p:nvPr/>
            </p:nvSpPr>
            <p:spPr>
              <a:xfrm>
                <a:off x="6180688" y="2379275"/>
                <a:ext cx="976313" cy="7556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48" extrusionOk="0">
                    <a:moveTo>
                      <a:pt x="17" y="166"/>
                    </a:moveTo>
                    <a:cubicBezTo>
                      <a:pt x="5" y="173"/>
                      <a:pt x="0" y="187"/>
                      <a:pt x="6" y="196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40" y="247"/>
                      <a:pt x="54" y="248"/>
                      <a:pt x="66" y="241"/>
                    </a:cubicBezTo>
                    <a:cubicBezTo>
                      <a:pt x="308" y="82"/>
                      <a:pt x="308" y="82"/>
                      <a:pt x="308" y="82"/>
                    </a:cubicBezTo>
                    <a:cubicBezTo>
                      <a:pt x="320" y="75"/>
                      <a:pt x="321" y="68"/>
                      <a:pt x="315" y="59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77" y="1"/>
                      <a:pt x="271" y="0"/>
                      <a:pt x="259" y="7"/>
                    </a:cubicBezTo>
                    <a:lnTo>
                      <a:pt x="17" y="16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56"/>
              <p:cNvSpPr/>
              <p:nvPr/>
            </p:nvSpPr>
            <p:spPr>
              <a:xfrm>
                <a:off x="6898238" y="2425313"/>
                <a:ext cx="185738" cy="25241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9" extrusionOk="0">
                    <a:moveTo>
                      <a:pt x="0" y="15"/>
                    </a:moveTo>
                    <a:lnTo>
                      <a:pt x="94" y="159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56"/>
              <p:cNvSpPr/>
              <p:nvPr/>
            </p:nvSpPr>
            <p:spPr>
              <a:xfrm>
                <a:off x="6841088" y="2465000"/>
                <a:ext cx="182563" cy="249238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57" extrusionOk="0">
                    <a:moveTo>
                      <a:pt x="0" y="13"/>
                    </a:moveTo>
                    <a:lnTo>
                      <a:pt x="94" y="157"/>
                    </a:lnTo>
                    <a:lnTo>
                      <a:pt x="115" y="142"/>
                    </a:lnTo>
                    <a:lnTo>
                      <a:pt x="23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56"/>
              <p:cNvSpPr/>
              <p:nvPr/>
            </p:nvSpPr>
            <p:spPr>
              <a:xfrm>
                <a:off x="6307688" y="2811075"/>
                <a:ext cx="185738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8" extrusionOk="0">
                    <a:moveTo>
                      <a:pt x="0" y="14"/>
                    </a:moveTo>
                    <a:lnTo>
                      <a:pt x="94" y="158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56"/>
              <p:cNvSpPr/>
              <p:nvPr/>
            </p:nvSpPr>
            <p:spPr>
              <a:xfrm>
                <a:off x="6250538" y="2847588"/>
                <a:ext cx="182563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60" extrusionOk="0">
                    <a:moveTo>
                      <a:pt x="0" y="16"/>
                    </a:moveTo>
                    <a:lnTo>
                      <a:pt x="94" y="160"/>
                    </a:lnTo>
                    <a:lnTo>
                      <a:pt x="115" y="144"/>
                    </a:lnTo>
                    <a:lnTo>
                      <a:pt x="23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56"/>
              <p:cNvSpPr/>
              <p:nvPr/>
            </p:nvSpPr>
            <p:spPr>
              <a:xfrm>
                <a:off x="6429925" y="2588825"/>
                <a:ext cx="471488" cy="347663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14" extrusionOk="0">
                    <a:moveTo>
                      <a:pt x="11" y="78"/>
                    </a:moveTo>
                    <a:cubicBezTo>
                      <a:pt x="4" y="83"/>
                      <a:pt x="0" y="92"/>
                      <a:pt x="4" y="98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14" y="113"/>
                      <a:pt x="24" y="114"/>
                      <a:pt x="32" y="109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52" y="31"/>
                      <a:pt x="155" y="22"/>
                      <a:pt x="151" y="16"/>
                    </a:cubicBezTo>
                    <a:cubicBezTo>
                      <a:pt x="145" y="6"/>
                      <a:pt x="145" y="6"/>
                      <a:pt x="145" y="6"/>
                    </a:cubicBezTo>
                    <a:cubicBezTo>
                      <a:pt x="141" y="0"/>
                      <a:pt x="132" y="0"/>
                      <a:pt x="124" y="5"/>
                    </a:cubicBezTo>
                    <a:lnTo>
                      <a:pt x="11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" name="Google Shape;403;p56"/>
            <p:cNvGrpSpPr/>
            <p:nvPr/>
          </p:nvGrpSpPr>
          <p:grpSpPr>
            <a:xfrm rot="-5767326">
              <a:off x="816710" y="4705669"/>
              <a:ext cx="363996" cy="216194"/>
              <a:chOff x="6191763" y="4215150"/>
              <a:chExt cx="261938" cy="155576"/>
            </a:xfrm>
          </p:grpSpPr>
          <p:sp>
            <p:nvSpPr>
              <p:cNvPr id="404" name="Google Shape;404;p56"/>
              <p:cNvSpPr/>
              <p:nvPr/>
            </p:nvSpPr>
            <p:spPr>
              <a:xfrm>
                <a:off x="6302888" y="4215150"/>
                <a:ext cx="150813" cy="93663"/>
              </a:xfrm>
              <a:custGeom>
                <a:avLst/>
                <a:gdLst/>
                <a:ahLst/>
                <a:cxnLst/>
                <a:rect l="l" t="t" r="r" b="b"/>
                <a:pathLst>
                  <a:path w="95" h="59" extrusionOk="0">
                    <a:moveTo>
                      <a:pt x="95" y="0"/>
                    </a:moveTo>
                    <a:lnTo>
                      <a:pt x="56" y="30"/>
                    </a:lnTo>
                    <a:lnTo>
                      <a:pt x="16" y="59"/>
                    </a:lnTo>
                    <a:lnTo>
                      <a:pt x="8" y="44"/>
                    </a:lnTo>
                    <a:lnTo>
                      <a:pt x="0" y="28"/>
                    </a:lnTo>
                    <a:lnTo>
                      <a:pt x="47" y="15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56"/>
              <p:cNvSpPr/>
              <p:nvPr/>
            </p:nvSpPr>
            <p:spPr>
              <a:xfrm>
                <a:off x="6191763" y="4232613"/>
                <a:ext cx="160338" cy="138113"/>
              </a:xfrm>
              <a:custGeom>
                <a:avLst/>
                <a:gdLst/>
                <a:ahLst/>
                <a:cxnLst/>
                <a:rect l="l" t="t" r="r" b="b"/>
                <a:pathLst>
                  <a:path w="62" h="53" extrusionOk="0">
                    <a:moveTo>
                      <a:pt x="33" y="15"/>
                    </a:moveTo>
                    <a:cubicBezTo>
                      <a:pt x="13" y="27"/>
                      <a:pt x="13" y="27"/>
                      <a:pt x="13" y="27"/>
                    </a:cubicBezTo>
                    <a:cubicBezTo>
                      <a:pt x="11" y="25"/>
                      <a:pt x="8" y="24"/>
                      <a:pt x="5" y="25"/>
                    </a:cubicBezTo>
                    <a:cubicBezTo>
                      <a:pt x="1" y="27"/>
                      <a:pt x="0" y="31"/>
                      <a:pt x="2" y="34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10" y="51"/>
                      <a:pt x="14" y="53"/>
                      <a:pt x="18" y="51"/>
                    </a:cubicBezTo>
                    <a:cubicBezTo>
                      <a:pt x="21" y="50"/>
                      <a:pt x="22" y="46"/>
                      <a:pt x="21" y="43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5" y="39"/>
                      <a:pt x="51" y="41"/>
                      <a:pt x="55" y="38"/>
                    </a:cubicBezTo>
                    <a:cubicBezTo>
                      <a:pt x="60" y="36"/>
                      <a:pt x="62" y="30"/>
                      <a:pt x="60" y="2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8" y="2"/>
                      <a:pt x="42" y="0"/>
                      <a:pt x="37" y="3"/>
                    </a:cubicBezTo>
                    <a:cubicBezTo>
                      <a:pt x="33" y="5"/>
                      <a:pt x="31" y="10"/>
                      <a:pt x="33" y="1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375" y="219125"/>
            <a:ext cx="8702828" cy="47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7"/>
          <p:cNvSpPr txBox="1">
            <a:spLocks noGrp="1"/>
          </p:cNvSpPr>
          <p:nvPr>
            <p:ph type="title"/>
          </p:nvPr>
        </p:nvSpPr>
        <p:spPr>
          <a:xfrm>
            <a:off x="713267" y="539500"/>
            <a:ext cx="37500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57"/>
          <p:cNvSpPr txBox="1">
            <a:spLocks noGrp="1"/>
          </p:cNvSpPr>
          <p:nvPr>
            <p:ph type="subTitle" idx="1"/>
          </p:nvPr>
        </p:nvSpPr>
        <p:spPr>
          <a:xfrm>
            <a:off x="713225" y="1508200"/>
            <a:ext cx="3750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57"/>
          <p:cNvSpPr txBox="1"/>
          <p:nvPr/>
        </p:nvSpPr>
        <p:spPr>
          <a:xfrm>
            <a:off x="713225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ru-RU"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ru-RU" sz="1200" b="1" i="0" u="sng" strike="noStrike" cap="non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Slidesgo</a:t>
            </a:r>
            <a:r>
              <a:rPr lang="ru-RU"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ru-RU" sz="1200" b="1" i="0" u="sng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ru-RU"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ru-RU" sz="1200" b="1" i="0" u="sng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ru-RU" sz="1200" b="0" i="0" u="sng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 b="1" i="0" u="sng" strike="noStrike" cap="non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1" name="Google Shape;411;p57"/>
          <p:cNvSpPr/>
          <p:nvPr/>
        </p:nvSpPr>
        <p:spPr>
          <a:xfrm rot="2700000">
            <a:off x="8725473" y="575475"/>
            <a:ext cx="197729" cy="449225"/>
          </a:xfrm>
          <a:custGeom>
            <a:avLst/>
            <a:gdLst/>
            <a:ahLst/>
            <a:cxnLst/>
            <a:rect l="l" t="t" r="r" b="b"/>
            <a:pathLst>
              <a:path w="71" h="161" extrusionOk="0">
                <a:moveTo>
                  <a:pt x="18" y="74"/>
                </a:moveTo>
                <a:cubicBezTo>
                  <a:pt x="33" y="13"/>
                  <a:pt x="33" y="13"/>
                  <a:pt x="33" y="13"/>
                </a:cubicBezTo>
                <a:cubicBezTo>
                  <a:pt x="35" y="5"/>
                  <a:pt x="41" y="0"/>
                  <a:pt x="49" y="1"/>
                </a:cubicBezTo>
                <a:cubicBezTo>
                  <a:pt x="53" y="1"/>
                  <a:pt x="56" y="2"/>
                  <a:pt x="60" y="3"/>
                </a:cubicBezTo>
                <a:cubicBezTo>
                  <a:pt x="65" y="4"/>
                  <a:pt x="69" y="8"/>
                  <a:pt x="70" y="13"/>
                </a:cubicBezTo>
                <a:cubicBezTo>
                  <a:pt x="71" y="16"/>
                  <a:pt x="71" y="19"/>
                  <a:pt x="70" y="22"/>
                </a:cubicBezTo>
                <a:cubicBezTo>
                  <a:pt x="62" y="54"/>
                  <a:pt x="54" y="87"/>
                  <a:pt x="45" y="120"/>
                </a:cubicBezTo>
                <a:cubicBezTo>
                  <a:pt x="45" y="121"/>
                  <a:pt x="45" y="122"/>
                  <a:pt x="44" y="124"/>
                </a:cubicBezTo>
                <a:cubicBezTo>
                  <a:pt x="41" y="129"/>
                  <a:pt x="36" y="133"/>
                  <a:pt x="30" y="132"/>
                </a:cubicBezTo>
                <a:cubicBezTo>
                  <a:pt x="23" y="132"/>
                  <a:pt x="18" y="128"/>
                  <a:pt x="16" y="121"/>
                </a:cubicBezTo>
                <a:cubicBezTo>
                  <a:pt x="16" y="119"/>
                  <a:pt x="16" y="115"/>
                  <a:pt x="16" y="113"/>
                </a:cubicBezTo>
                <a:cubicBezTo>
                  <a:pt x="19" y="103"/>
                  <a:pt x="21" y="93"/>
                  <a:pt x="24" y="84"/>
                </a:cubicBezTo>
                <a:cubicBezTo>
                  <a:pt x="25" y="80"/>
                  <a:pt x="26" y="76"/>
                  <a:pt x="27" y="72"/>
                </a:cubicBezTo>
                <a:cubicBezTo>
                  <a:pt x="28" y="69"/>
                  <a:pt x="31" y="71"/>
                  <a:pt x="31" y="73"/>
                </a:cubicBezTo>
                <a:cubicBezTo>
                  <a:pt x="31" y="73"/>
                  <a:pt x="31" y="74"/>
                  <a:pt x="31" y="74"/>
                </a:cubicBezTo>
                <a:cubicBezTo>
                  <a:pt x="27" y="88"/>
                  <a:pt x="24" y="101"/>
                  <a:pt x="21" y="114"/>
                </a:cubicBezTo>
                <a:cubicBezTo>
                  <a:pt x="19" y="120"/>
                  <a:pt x="22" y="125"/>
                  <a:pt x="26" y="127"/>
                </a:cubicBezTo>
                <a:cubicBezTo>
                  <a:pt x="32" y="129"/>
                  <a:pt x="37" y="127"/>
                  <a:pt x="40" y="122"/>
                </a:cubicBezTo>
                <a:cubicBezTo>
                  <a:pt x="40" y="121"/>
                  <a:pt x="41" y="119"/>
                  <a:pt x="41" y="118"/>
                </a:cubicBezTo>
                <a:cubicBezTo>
                  <a:pt x="49" y="86"/>
                  <a:pt x="57" y="54"/>
                  <a:pt x="65" y="22"/>
                </a:cubicBezTo>
                <a:cubicBezTo>
                  <a:pt x="66" y="21"/>
                  <a:pt x="66" y="20"/>
                  <a:pt x="66" y="20"/>
                </a:cubicBezTo>
                <a:cubicBezTo>
                  <a:pt x="67" y="15"/>
                  <a:pt x="65" y="10"/>
                  <a:pt x="61" y="8"/>
                </a:cubicBezTo>
                <a:cubicBezTo>
                  <a:pt x="56" y="6"/>
                  <a:pt x="52" y="5"/>
                  <a:pt x="47" y="5"/>
                </a:cubicBezTo>
                <a:cubicBezTo>
                  <a:pt x="42" y="6"/>
                  <a:pt x="39" y="9"/>
                  <a:pt x="38" y="14"/>
                </a:cubicBezTo>
                <a:cubicBezTo>
                  <a:pt x="27" y="54"/>
                  <a:pt x="17" y="95"/>
                  <a:pt x="7" y="136"/>
                </a:cubicBezTo>
                <a:cubicBezTo>
                  <a:pt x="5" y="142"/>
                  <a:pt x="8" y="147"/>
                  <a:pt x="13" y="151"/>
                </a:cubicBezTo>
                <a:cubicBezTo>
                  <a:pt x="16" y="154"/>
                  <a:pt x="20" y="154"/>
                  <a:pt x="24" y="155"/>
                </a:cubicBezTo>
                <a:cubicBezTo>
                  <a:pt x="33" y="157"/>
                  <a:pt x="41" y="152"/>
                  <a:pt x="43" y="143"/>
                </a:cubicBezTo>
                <a:cubicBezTo>
                  <a:pt x="49" y="120"/>
                  <a:pt x="55" y="97"/>
                  <a:pt x="61" y="74"/>
                </a:cubicBezTo>
                <a:cubicBezTo>
                  <a:pt x="61" y="73"/>
                  <a:pt x="61" y="73"/>
                  <a:pt x="61" y="73"/>
                </a:cubicBezTo>
                <a:cubicBezTo>
                  <a:pt x="61" y="71"/>
                  <a:pt x="65" y="72"/>
                  <a:pt x="65" y="75"/>
                </a:cubicBezTo>
                <a:cubicBezTo>
                  <a:pt x="59" y="98"/>
                  <a:pt x="53" y="122"/>
                  <a:pt x="47" y="145"/>
                </a:cubicBezTo>
                <a:cubicBezTo>
                  <a:pt x="45" y="153"/>
                  <a:pt x="39" y="159"/>
                  <a:pt x="31" y="160"/>
                </a:cubicBezTo>
                <a:cubicBezTo>
                  <a:pt x="25" y="161"/>
                  <a:pt x="19" y="159"/>
                  <a:pt x="13" y="156"/>
                </a:cubicBezTo>
                <a:cubicBezTo>
                  <a:pt x="6" y="153"/>
                  <a:pt x="0" y="144"/>
                  <a:pt x="3" y="134"/>
                </a:cubicBezTo>
                <a:cubicBezTo>
                  <a:pt x="8" y="114"/>
                  <a:pt x="13" y="94"/>
                  <a:pt x="18" y="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8"/>
          <p:cNvSpPr txBox="1">
            <a:spLocks noGrp="1"/>
          </p:cNvSpPr>
          <p:nvPr>
            <p:ph type="title"/>
          </p:nvPr>
        </p:nvSpPr>
        <p:spPr>
          <a:xfrm>
            <a:off x="713225" y="5974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unito Black"/>
              <a:buNone/>
              <a:defRPr sz="3200" b="0" i="0" u="none" strike="noStrike" cap="none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unito Black"/>
              <a:buNone/>
              <a:defRPr sz="3200" b="0" i="0" u="none" strike="noStrike" cap="none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unito Black"/>
              <a:buNone/>
              <a:defRPr sz="3200" b="0" i="0" u="none" strike="noStrike" cap="none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unito Black"/>
              <a:buNone/>
              <a:defRPr sz="3200" b="0" i="0" u="none" strike="noStrike" cap="none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unito Black"/>
              <a:buNone/>
              <a:defRPr sz="3200" b="0" i="0" u="none" strike="noStrike" cap="none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unito Black"/>
              <a:buNone/>
              <a:defRPr sz="3200" b="0" i="0" u="none" strike="noStrike" cap="none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unito Black"/>
              <a:buNone/>
              <a:defRPr sz="3200" b="0" i="0" u="none" strike="noStrike" cap="none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unito Black"/>
              <a:buNone/>
              <a:defRPr sz="3200" b="0" i="0" u="none" strike="noStrike" cap="none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unito Black"/>
              <a:buNone/>
              <a:defRPr sz="3200" b="0" i="0" u="none" strike="noStrike" cap="none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7" name="Google Shape;7;p48"/>
          <p:cNvSpPr txBox="1">
            <a:spLocks noGrp="1"/>
          </p:cNvSpPr>
          <p:nvPr>
            <p:ph type="body" idx="1"/>
          </p:nvPr>
        </p:nvSpPr>
        <p:spPr>
          <a:xfrm>
            <a:off x="713225" y="13048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slide" Target="slide4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slide" Target="slide4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slide" Target="slide4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slide" Target="slide4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slide" Target="slide4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slide" Target="slide4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slide" Target="slide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MnCvvRI4ManbQX3HccbpHwke3bHsSMi4/view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s.gov/opub/mlr/2019/article/professional-certifications-and-occupational-licenses.ht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hyperlink" Target="https://www.statista.com/outlook/emo/online-education/professional-certificates/worldwid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"/>
          <p:cNvSpPr txBox="1">
            <a:spLocks noGrp="1"/>
          </p:cNvSpPr>
          <p:nvPr>
            <p:ph type="ctrTitle"/>
          </p:nvPr>
        </p:nvSpPr>
        <p:spPr>
          <a:xfrm>
            <a:off x="834846" y="926001"/>
            <a:ext cx="5228375" cy="21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2400"/>
              <a:t>РОЗРОБКА ВЕБ-ЗАСТОСУНКУ </a:t>
            </a:r>
            <a:br>
              <a:rPr lang="ru-RU" sz="2400"/>
            </a:br>
            <a:r>
              <a:rPr lang="ru-RU" sz="2400"/>
              <a:t>ДЛЯ ГЕНЕРАЦІЇ СЕРТИФІКАТІВ </a:t>
            </a:r>
            <a:br>
              <a:rPr lang="ru-RU" sz="2400"/>
            </a:br>
            <a:r>
              <a:rPr lang="ru-RU" sz="2400"/>
              <a:t>НА ПІДТВЕРДЖЕННЯ НАВЧАЛЬНИХ ДОСЯГНЕНЬ</a:t>
            </a:r>
            <a:endParaRPr/>
          </a:p>
        </p:txBody>
      </p:sp>
      <p:sp>
        <p:nvSpPr>
          <p:cNvPr id="512" name="Google Shape;512;p1"/>
          <p:cNvSpPr txBox="1">
            <a:spLocks noGrp="1"/>
          </p:cNvSpPr>
          <p:nvPr>
            <p:ph type="subTitle" idx="1"/>
          </p:nvPr>
        </p:nvSpPr>
        <p:spPr>
          <a:xfrm>
            <a:off x="839200" y="3914166"/>
            <a:ext cx="4811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автор: </a:t>
            </a:r>
            <a:r>
              <a:rPr lang="ru-RU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Ангеліна БАБИЧ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керівник: к.т.н, доц. </a:t>
            </a:r>
            <a:r>
              <a:rPr lang="ru-RU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Юлія МАЛЄЄВА</a:t>
            </a:r>
            <a:endParaRPr/>
          </a:p>
        </p:txBody>
      </p:sp>
      <p:sp>
        <p:nvSpPr>
          <p:cNvPr id="513" name="Google Shape;513;p1"/>
          <p:cNvSpPr txBox="1">
            <a:spLocks noGrp="1"/>
          </p:cNvSpPr>
          <p:nvPr>
            <p:ph type="subTitle" idx="1"/>
          </p:nvPr>
        </p:nvSpPr>
        <p:spPr>
          <a:xfrm>
            <a:off x="6907400" y="495250"/>
            <a:ext cx="15699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2nd grade</a:t>
            </a:r>
            <a:endParaRPr sz="10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14" name="Google Shape;514;p1"/>
          <p:cNvGrpSpPr/>
          <p:nvPr/>
        </p:nvGrpSpPr>
        <p:grpSpPr>
          <a:xfrm>
            <a:off x="5116144" y="1211987"/>
            <a:ext cx="3912696" cy="4356485"/>
            <a:chOff x="5116144" y="1211987"/>
            <a:chExt cx="3912696" cy="4356485"/>
          </a:xfrm>
        </p:grpSpPr>
        <p:grpSp>
          <p:nvGrpSpPr>
            <p:cNvPr id="515" name="Google Shape;515;p1"/>
            <p:cNvGrpSpPr/>
            <p:nvPr/>
          </p:nvGrpSpPr>
          <p:grpSpPr>
            <a:xfrm>
              <a:off x="5116144" y="1211987"/>
              <a:ext cx="3912696" cy="4356485"/>
              <a:chOff x="5116144" y="1211987"/>
              <a:chExt cx="3912696" cy="4356485"/>
            </a:xfrm>
          </p:grpSpPr>
          <p:grpSp>
            <p:nvGrpSpPr>
              <p:cNvPr id="516" name="Google Shape;516;p1"/>
              <p:cNvGrpSpPr/>
              <p:nvPr/>
            </p:nvGrpSpPr>
            <p:grpSpPr>
              <a:xfrm>
                <a:off x="6589856" y="3409662"/>
                <a:ext cx="2438984" cy="2158810"/>
                <a:chOff x="6589856" y="3409662"/>
                <a:chExt cx="2438984" cy="2158810"/>
              </a:xfrm>
            </p:grpSpPr>
            <p:sp>
              <p:nvSpPr>
                <p:cNvPr id="517" name="Google Shape;517;p1"/>
                <p:cNvSpPr/>
                <p:nvPr/>
              </p:nvSpPr>
              <p:spPr>
                <a:xfrm rot="-4170570">
                  <a:off x="7398034" y="3755709"/>
                  <a:ext cx="734114" cy="1660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385" extrusionOk="0">
                      <a:moveTo>
                        <a:pt x="7" y="251"/>
                      </a:moveTo>
                      <a:cubicBezTo>
                        <a:pt x="0" y="385"/>
                        <a:pt x="0" y="385"/>
                        <a:pt x="0" y="385"/>
                      </a:cubicBezTo>
                      <a:cubicBezTo>
                        <a:pt x="164" y="128"/>
                        <a:pt x="164" y="128"/>
                        <a:pt x="164" y="128"/>
                      </a:cubicBezTo>
                      <a:cubicBezTo>
                        <a:pt x="170" y="4"/>
                        <a:pt x="170" y="4"/>
                        <a:pt x="170" y="4"/>
                      </a:cubicBezTo>
                      <a:cubicBezTo>
                        <a:pt x="170" y="1"/>
                        <a:pt x="167" y="0"/>
                        <a:pt x="165" y="2"/>
                      </a:cubicBezTo>
                      <a:lnTo>
                        <a:pt x="7" y="25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8" name="Google Shape;518;p1"/>
                <p:cNvSpPr/>
                <p:nvPr/>
              </p:nvSpPr>
              <p:spPr>
                <a:xfrm rot="-4170570">
                  <a:off x="7170606" y="3826193"/>
                  <a:ext cx="907775" cy="1768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410" extrusionOk="0">
                      <a:moveTo>
                        <a:pt x="0" y="254"/>
                      </a:moveTo>
                      <a:cubicBezTo>
                        <a:pt x="47" y="410"/>
                        <a:pt x="47" y="410"/>
                        <a:pt x="47" y="410"/>
                      </a:cubicBezTo>
                      <a:cubicBezTo>
                        <a:pt x="211" y="153"/>
                        <a:pt x="211" y="153"/>
                        <a:pt x="211" y="153"/>
                      </a:cubicBezTo>
                      <a:cubicBezTo>
                        <a:pt x="166" y="3"/>
                        <a:pt x="166" y="3"/>
                        <a:pt x="166" y="3"/>
                      </a:cubicBezTo>
                      <a:cubicBezTo>
                        <a:pt x="165" y="1"/>
                        <a:pt x="162" y="0"/>
                        <a:pt x="161" y="2"/>
                      </a:cubicBezTo>
                      <a:lnTo>
                        <a:pt x="0" y="254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9" name="Google Shape;519;p1"/>
                <p:cNvSpPr/>
                <p:nvPr/>
              </p:nvSpPr>
              <p:spPr>
                <a:xfrm rot="-4170570">
                  <a:off x="7296641" y="3799265"/>
                  <a:ext cx="763056" cy="1707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" h="396" extrusionOk="0">
                      <a:moveTo>
                        <a:pt x="0" y="252"/>
                      </a:moveTo>
                      <a:cubicBezTo>
                        <a:pt x="13" y="396"/>
                        <a:pt x="13" y="396"/>
                        <a:pt x="13" y="396"/>
                      </a:cubicBezTo>
                      <a:cubicBezTo>
                        <a:pt x="177" y="139"/>
                        <a:pt x="177" y="139"/>
                        <a:pt x="177" y="139"/>
                      </a:cubicBezTo>
                      <a:cubicBezTo>
                        <a:pt x="164" y="3"/>
                        <a:pt x="164" y="3"/>
                        <a:pt x="164" y="3"/>
                      </a:cubicBezTo>
                      <a:cubicBezTo>
                        <a:pt x="164" y="1"/>
                        <a:pt x="160" y="0"/>
                        <a:pt x="159" y="2"/>
                      </a:cubicBezTo>
                      <a:lnTo>
                        <a:pt x="0" y="25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0" name="Google Shape;520;p1"/>
                <p:cNvSpPr/>
                <p:nvPr/>
              </p:nvSpPr>
              <p:spPr>
                <a:xfrm rot="-4170570">
                  <a:off x="7427170" y="3703129"/>
                  <a:ext cx="1199841" cy="1362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316" extrusionOk="0">
                      <a:moveTo>
                        <a:pt x="118" y="254"/>
                      </a:moveTo>
                      <a:cubicBezTo>
                        <a:pt x="0" y="316"/>
                        <a:pt x="0" y="316"/>
                        <a:pt x="0" y="316"/>
                      </a:cubicBezTo>
                      <a:cubicBezTo>
                        <a:pt x="163" y="59"/>
                        <a:pt x="163" y="59"/>
                        <a:pt x="163" y="59"/>
                      </a:cubicBezTo>
                      <a:cubicBezTo>
                        <a:pt x="273" y="1"/>
                        <a:pt x="273" y="1"/>
                        <a:pt x="273" y="1"/>
                      </a:cubicBezTo>
                      <a:cubicBezTo>
                        <a:pt x="276" y="0"/>
                        <a:pt x="278" y="3"/>
                        <a:pt x="277" y="5"/>
                      </a:cubicBezTo>
                      <a:lnTo>
                        <a:pt x="118" y="254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1" name="Google Shape;521;p1"/>
                <p:cNvSpPr/>
                <p:nvPr/>
              </p:nvSpPr>
              <p:spPr>
                <a:xfrm rot="-4170570">
                  <a:off x="7487923" y="3680637"/>
                  <a:ext cx="1391921" cy="1207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80" extrusionOk="0">
                      <a:moveTo>
                        <a:pt x="161" y="257"/>
                      </a:moveTo>
                      <a:cubicBezTo>
                        <a:pt x="0" y="280"/>
                        <a:pt x="0" y="280"/>
                        <a:pt x="0" y="280"/>
                      </a:cubicBezTo>
                      <a:cubicBezTo>
                        <a:pt x="164" y="23"/>
                        <a:pt x="164" y="23"/>
                        <a:pt x="164" y="23"/>
                      </a:cubicBezTo>
                      <a:cubicBezTo>
                        <a:pt x="319" y="1"/>
                        <a:pt x="319" y="1"/>
                        <a:pt x="319" y="1"/>
                      </a:cubicBezTo>
                      <a:cubicBezTo>
                        <a:pt x="321" y="0"/>
                        <a:pt x="323" y="3"/>
                        <a:pt x="321" y="5"/>
                      </a:cubicBezTo>
                      <a:lnTo>
                        <a:pt x="161" y="25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" name="Google Shape;522;p1"/>
                <p:cNvSpPr/>
                <p:nvPr/>
              </p:nvSpPr>
              <p:spPr>
                <a:xfrm rot="-4170570">
                  <a:off x="7479947" y="3669144"/>
                  <a:ext cx="1276148" cy="1305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303" extrusionOk="0">
                      <a:moveTo>
                        <a:pt x="136" y="255"/>
                      </a:moveTo>
                      <a:cubicBezTo>
                        <a:pt x="0" y="303"/>
                        <a:pt x="0" y="303"/>
                        <a:pt x="0" y="303"/>
                      </a:cubicBezTo>
                      <a:cubicBezTo>
                        <a:pt x="164" y="46"/>
                        <a:pt x="164" y="46"/>
                        <a:pt x="164" y="46"/>
                      </a:cubicBezTo>
                      <a:cubicBezTo>
                        <a:pt x="292" y="1"/>
                        <a:pt x="292" y="1"/>
                        <a:pt x="292" y="1"/>
                      </a:cubicBezTo>
                      <a:cubicBezTo>
                        <a:pt x="294" y="0"/>
                        <a:pt x="296" y="2"/>
                        <a:pt x="295" y="4"/>
                      </a:cubicBezTo>
                      <a:lnTo>
                        <a:pt x="136" y="25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3" name="Google Shape;523;p1"/>
                <p:cNvSpPr/>
                <p:nvPr/>
              </p:nvSpPr>
              <p:spPr>
                <a:xfrm rot="-4170570">
                  <a:off x="7524646" y="3726524"/>
                  <a:ext cx="1452439" cy="1118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" h="425" extrusionOk="0">
                      <a:moveTo>
                        <a:pt x="283" y="425"/>
                      </a:moveTo>
                      <a:lnTo>
                        <a:pt x="0" y="420"/>
                      </a:lnTo>
                      <a:lnTo>
                        <a:pt x="267" y="0"/>
                      </a:lnTo>
                      <a:lnTo>
                        <a:pt x="552" y="4"/>
                      </a:lnTo>
                      <a:lnTo>
                        <a:pt x="283" y="425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4" name="Google Shape;524;p1"/>
                <p:cNvSpPr/>
                <p:nvPr/>
              </p:nvSpPr>
              <p:spPr>
                <a:xfrm rot="-4170570">
                  <a:off x="7088605" y="3885936"/>
                  <a:ext cx="1028812" cy="1778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676" extrusionOk="0">
                      <a:moveTo>
                        <a:pt x="0" y="419"/>
                      </a:moveTo>
                      <a:lnTo>
                        <a:pt x="124" y="676"/>
                      </a:lnTo>
                      <a:lnTo>
                        <a:pt x="391" y="255"/>
                      </a:lnTo>
                      <a:lnTo>
                        <a:pt x="268" y="0"/>
                      </a:lnTo>
                      <a:lnTo>
                        <a:pt x="0" y="419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5" name="Google Shape;525;p1"/>
                <p:cNvSpPr/>
                <p:nvPr/>
              </p:nvSpPr>
              <p:spPr>
                <a:xfrm rot="-4170570">
                  <a:off x="7302146" y="3568635"/>
                  <a:ext cx="413104" cy="663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154" extrusionOk="0">
                      <a:moveTo>
                        <a:pt x="0" y="154"/>
                      </a:moveTo>
                      <a:cubicBezTo>
                        <a:pt x="3" y="138"/>
                        <a:pt x="13" y="125"/>
                        <a:pt x="24" y="113"/>
                      </a:cubicBezTo>
                      <a:cubicBezTo>
                        <a:pt x="35" y="101"/>
                        <a:pt x="47" y="89"/>
                        <a:pt x="55" y="75"/>
                      </a:cubicBezTo>
                      <a:cubicBezTo>
                        <a:pt x="69" y="53"/>
                        <a:pt x="70" y="24"/>
                        <a:pt x="60" y="0"/>
                      </a:cubicBezTo>
                      <a:cubicBezTo>
                        <a:pt x="66" y="7"/>
                        <a:pt x="74" y="15"/>
                        <a:pt x="80" y="23"/>
                      </a:cubicBezTo>
                      <a:cubicBezTo>
                        <a:pt x="85" y="15"/>
                        <a:pt x="91" y="9"/>
                        <a:pt x="96" y="1"/>
                      </a:cubicBezTo>
                      <a:cubicBezTo>
                        <a:pt x="96" y="18"/>
                        <a:pt x="94" y="34"/>
                        <a:pt x="90" y="51"/>
                      </a:cubicBezTo>
                      <a:cubicBezTo>
                        <a:pt x="87" y="67"/>
                        <a:pt x="81" y="83"/>
                        <a:pt x="70" y="95"/>
                      </a:cubicBezTo>
                      <a:cubicBezTo>
                        <a:pt x="50" y="117"/>
                        <a:pt x="11" y="127"/>
                        <a:pt x="0" y="15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" name="Google Shape;526;p1"/>
                <p:cNvSpPr/>
                <p:nvPr/>
              </p:nvSpPr>
              <p:spPr>
                <a:xfrm rot="-4170570">
                  <a:off x="7618352" y="4087098"/>
                  <a:ext cx="849889" cy="1199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456" extrusionOk="0">
                      <a:moveTo>
                        <a:pt x="56" y="456"/>
                      </a:moveTo>
                      <a:lnTo>
                        <a:pt x="0" y="421"/>
                      </a:lnTo>
                      <a:lnTo>
                        <a:pt x="267" y="0"/>
                      </a:lnTo>
                      <a:lnTo>
                        <a:pt x="323" y="36"/>
                      </a:lnTo>
                      <a:lnTo>
                        <a:pt x="56" y="4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7" name="Google Shape;527;p1"/>
              <p:cNvGrpSpPr/>
              <p:nvPr/>
            </p:nvGrpSpPr>
            <p:grpSpPr>
              <a:xfrm rot="-7917806">
                <a:off x="5252946" y="4096941"/>
                <a:ext cx="1144442" cy="877934"/>
                <a:chOff x="6729413" y="2840263"/>
                <a:chExt cx="742950" cy="569913"/>
              </a:xfrm>
            </p:grpSpPr>
            <p:sp>
              <p:nvSpPr>
                <p:cNvPr id="528" name="Google Shape;528;p1"/>
                <p:cNvSpPr/>
                <p:nvPr/>
              </p:nvSpPr>
              <p:spPr>
                <a:xfrm>
                  <a:off x="7326313" y="2840263"/>
                  <a:ext cx="146050" cy="122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" h="47" extrusionOk="0">
                      <a:moveTo>
                        <a:pt x="41" y="20"/>
                      </a:move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33" y="9"/>
                        <a:pt x="33" y="9"/>
                        <a:pt x="33" y="9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1" y="18"/>
                        <a:pt x="9" y="19"/>
                        <a:pt x="8" y="20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16" y="47"/>
                        <a:pt x="16" y="47"/>
                        <a:pt x="16" y="47"/>
                      </a:cubicBezTo>
                      <a:cubicBezTo>
                        <a:pt x="23" y="41"/>
                        <a:pt x="23" y="41"/>
                        <a:pt x="23" y="41"/>
                      </a:cubicBezTo>
                      <a:cubicBezTo>
                        <a:pt x="25" y="40"/>
                        <a:pt x="27" y="38"/>
                        <a:pt x="28" y="37"/>
                      </a:cubicBezTo>
                      <a:lnTo>
                        <a:pt x="41" y="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" name="Google Shape;529;p1"/>
                <p:cNvSpPr/>
                <p:nvPr/>
              </p:nvSpPr>
              <p:spPr>
                <a:xfrm>
                  <a:off x="7423150" y="2840263"/>
                  <a:ext cx="49213" cy="3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1" extrusionOk="0">
                      <a:moveTo>
                        <a:pt x="0" y="13"/>
                      </a:moveTo>
                      <a:lnTo>
                        <a:pt x="16" y="21"/>
                      </a:lnTo>
                      <a:lnTo>
                        <a:pt x="31" y="0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" name="Google Shape;530;p1"/>
                <p:cNvSpPr/>
                <p:nvPr/>
              </p:nvSpPr>
              <p:spPr>
                <a:xfrm>
                  <a:off x="6835775" y="2892650"/>
                  <a:ext cx="525463" cy="40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" h="155" extrusionOk="0">
                      <a:moveTo>
                        <a:pt x="5" y="155"/>
                      </a:move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195" y="2"/>
                        <a:pt x="195" y="2"/>
                        <a:pt x="195" y="2"/>
                      </a:cubicBezTo>
                      <a:cubicBezTo>
                        <a:pt x="197" y="0"/>
                        <a:pt x="199" y="1"/>
                        <a:pt x="201" y="3"/>
                      </a:cubicBezTo>
                      <a:cubicBezTo>
                        <a:pt x="202" y="5"/>
                        <a:pt x="202" y="7"/>
                        <a:pt x="200" y="9"/>
                      </a:cubicBezTo>
                      <a:lnTo>
                        <a:pt x="5" y="15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" name="Google Shape;531;p1"/>
                <p:cNvSpPr/>
                <p:nvPr/>
              </p:nvSpPr>
              <p:spPr>
                <a:xfrm>
                  <a:off x="6861175" y="2929163"/>
                  <a:ext cx="528638" cy="40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55" extrusionOk="0">
                      <a:moveTo>
                        <a:pt x="5" y="155"/>
                      </a:move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195" y="2"/>
                        <a:pt x="195" y="2"/>
                        <a:pt x="195" y="2"/>
                      </a:cubicBezTo>
                      <a:cubicBezTo>
                        <a:pt x="197" y="0"/>
                        <a:pt x="200" y="1"/>
                        <a:pt x="201" y="3"/>
                      </a:cubicBezTo>
                      <a:cubicBezTo>
                        <a:pt x="203" y="5"/>
                        <a:pt x="202" y="7"/>
                        <a:pt x="200" y="9"/>
                      </a:cubicBezTo>
                      <a:lnTo>
                        <a:pt x="5" y="15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" name="Google Shape;532;p1"/>
                <p:cNvSpPr/>
                <p:nvPr/>
              </p:nvSpPr>
              <p:spPr>
                <a:xfrm>
                  <a:off x="6845300" y="2910113"/>
                  <a:ext cx="531813" cy="40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" h="156" extrusionOk="0">
                      <a:moveTo>
                        <a:pt x="7" y="156"/>
                      </a:moveTo>
                      <a:cubicBezTo>
                        <a:pt x="0" y="147"/>
                        <a:pt x="0" y="147"/>
                        <a:pt x="0" y="147"/>
                      </a:cubicBezTo>
                      <a:cubicBezTo>
                        <a:pt x="194" y="1"/>
                        <a:pt x="194" y="1"/>
                        <a:pt x="194" y="1"/>
                      </a:cubicBezTo>
                      <a:cubicBezTo>
                        <a:pt x="196" y="0"/>
                        <a:pt x="200" y="0"/>
                        <a:pt x="202" y="3"/>
                      </a:cubicBezTo>
                      <a:cubicBezTo>
                        <a:pt x="204" y="5"/>
                        <a:pt x="203" y="9"/>
                        <a:pt x="201" y="11"/>
                      </a:cubicBezTo>
                      <a:lnTo>
                        <a:pt x="7" y="1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3" name="Google Shape;533;p1"/>
                <p:cNvSpPr/>
                <p:nvPr/>
              </p:nvSpPr>
              <p:spPr>
                <a:xfrm>
                  <a:off x="6762750" y="3276825"/>
                  <a:ext cx="111125" cy="109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" h="69" extrusionOk="0">
                      <a:moveTo>
                        <a:pt x="25" y="69"/>
                      </a:moveTo>
                      <a:lnTo>
                        <a:pt x="0" y="35"/>
                      </a:lnTo>
                      <a:lnTo>
                        <a:pt x="46" y="0"/>
                      </a:lnTo>
                      <a:lnTo>
                        <a:pt x="70" y="35"/>
                      </a:lnTo>
                      <a:lnTo>
                        <a:pt x="25" y="69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4" name="Google Shape;534;p1"/>
                <p:cNvSpPr/>
                <p:nvPr/>
              </p:nvSpPr>
              <p:spPr>
                <a:xfrm>
                  <a:off x="6729413" y="3332388"/>
                  <a:ext cx="73025" cy="77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" h="30" extrusionOk="0">
                      <a:moveTo>
                        <a:pt x="13" y="28"/>
                      </a:move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0" y="11"/>
                        <a:pt x="1" y="9"/>
                        <a:pt x="2" y="8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16" y="30"/>
                        <a:pt x="14" y="29"/>
                        <a:pt x="13" y="2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5" name="Google Shape;535;p1"/>
                <p:cNvSpPr/>
                <p:nvPr/>
              </p:nvSpPr>
              <p:spPr>
                <a:xfrm>
                  <a:off x="6767513" y="3210150"/>
                  <a:ext cx="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FFECC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6" name="Google Shape;536;p1"/>
              <p:cNvGrpSpPr/>
              <p:nvPr/>
            </p:nvGrpSpPr>
            <p:grpSpPr>
              <a:xfrm rot="-947495">
                <a:off x="5562652" y="3274806"/>
                <a:ext cx="698480" cy="778306"/>
                <a:chOff x="5431538" y="3074425"/>
                <a:chExt cx="485775" cy="541338"/>
              </a:xfrm>
            </p:grpSpPr>
            <p:sp>
              <p:nvSpPr>
                <p:cNvPr id="537" name="Google Shape;537;p1"/>
                <p:cNvSpPr/>
                <p:nvPr/>
              </p:nvSpPr>
              <p:spPr>
                <a:xfrm>
                  <a:off x="5431538" y="3074425"/>
                  <a:ext cx="485775" cy="541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" h="208" extrusionOk="0">
                      <a:moveTo>
                        <a:pt x="187" y="99"/>
                      </a:moveTo>
                      <a:cubicBezTo>
                        <a:pt x="147" y="0"/>
                        <a:pt x="147" y="0"/>
                        <a:pt x="147" y="0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60" y="208"/>
                        <a:pt x="60" y="208"/>
                        <a:pt x="60" y="208"/>
                      </a:cubicBezTo>
                      <a:cubicBezTo>
                        <a:pt x="158" y="168"/>
                        <a:pt x="158" y="168"/>
                        <a:pt x="158" y="168"/>
                      </a:cubicBezTo>
                      <a:cubicBezTo>
                        <a:pt x="158" y="168"/>
                        <a:pt x="186" y="103"/>
                        <a:pt x="187" y="99"/>
                      </a:cubicBez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8" name="Google Shape;538;p1"/>
                <p:cNvSpPr/>
                <p:nvPr/>
              </p:nvSpPr>
              <p:spPr>
                <a:xfrm>
                  <a:off x="5480750" y="3134750"/>
                  <a:ext cx="319088" cy="141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54" extrusionOk="0">
                      <a:moveTo>
                        <a:pt x="3" y="54"/>
                      </a:moveTo>
                      <a:cubicBezTo>
                        <a:pt x="2" y="54"/>
                        <a:pt x="1" y="53"/>
                        <a:pt x="1" y="52"/>
                      </a:cubicBezTo>
                      <a:cubicBezTo>
                        <a:pt x="0" y="51"/>
                        <a:pt x="1" y="49"/>
                        <a:pt x="2" y="49"/>
                      </a:cubicBezTo>
                      <a:cubicBezTo>
                        <a:pt x="119" y="1"/>
                        <a:pt x="119" y="1"/>
                        <a:pt x="119" y="1"/>
                      </a:cubicBezTo>
                      <a:cubicBezTo>
                        <a:pt x="121" y="0"/>
                        <a:pt x="122" y="1"/>
                        <a:pt x="123" y="3"/>
                      </a:cubicBezTo>
                      <a:cubicBezTo>
                        <a:pt x="123" y="4"/>
                        <a:pt x="123" y="6"/>
                        <a:pt x="121" y="6"/>
                      </a:cubicBezTo>
                      <a:cubicBezTo>
                        <a:pt x="4" y="54"/>
                        <a:pt x="4" y="54"/>
                        <a:pt x="4" y="54"/>
                      </a:cubicBezTo>
                      <a:lnTo>
                        <a:pt x="3" y="5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9" name="Google Shape;539;p1"/>
                <p:cNvSpPr/>
                <p:nvPr/>
              </p:nvSpPr>
              <p:spPr>
                <a:xfrm>
                  <a:off x="5501388" y="3195075"/>
                  <a:ext cx="322263" cy="1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54" extrusionOk="0">
                      <a:moveTo>
                        <a:pt x="3" y="54"/>
                      </a:moveTo>
                      <a:cubicBezTo>
                        <a:pt x="2" y="54"/>
                        <a:pt x="1" y="53"/>
                        <a:pt x="1" y="52"/>
                      </a:cubicBezTo>
                      <a:cubicBezTo>
                        <a:pt x="0" y="51"/>
                        <a:pt x="1" y="49"/>
                        <a:pt x="2" y="48"/>
                      </a:cubicBezTo>
                      <a:cubicBezTo>
                        <a:pt x="120" y="1"/>
                        <a:pt x="120" y="1"/>
                        <a:pt x="120" y="1"/>
                      </a:cubicBezTo>
                      <a:cubicBezTo>
                        <a:pt x="121" y="0"/>
                        <a:pt x="123" y="1"/>
                        <a:pt x="123" y="2"/>
                      </a:cubicBezTo>
                      <a:cubicBezTo>
                        <a:pt x="124" y="4"/>
                        <a:pt x="123" y="5"/>
                        <a:pt x="122" y="6"/>
                      </a:cubicBezTo>
                      <a:cubicBezTo>
                        <a:pt x="4" y="53"/>
                        <a:pt x="4" y="53"/>
                        <a:pt x="4" y="53"/>
                      </a:cubicBezTo>
                      <a:lnTo>
                        <a:pt x="3" y="5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0" name="Google Shape;540;p1"/>
                <p:cNvSpPr/>
                <p:nvPr/>
              </p:nvSpPr>
              <p:spPr>
                <a:xfrm>
                  <a:off x="5526788" y="3253813"/>
                  <a:ext cx="322263" cy="138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" h="53" extrusionOk="0">
                      <a:moveTo>
                        <a:pt x="3" y="53"/>
                      </a:moveTo>
                      <a:cubicBezTo>
                        <a:pt x="2" y="53"/>
                        <a:pt x="1" y="53"/>
                        <a:pt x="1" y="52"/>
                      </a:cubicBezTo>
                      <a:cubicBezTo>
                        <a:pt x="0" y="50"/>
                        <a:pt x="1" y="49"/>
                        <a:pt x="2" y="48"/>
                      </a:cubicBezTo>
                      <a:cubicBezTo>
                        <a:pt x="120" y="0"/>
                        <a:pt x="120" y="0"/>
                        <a:pt x="120" y="0"/>
                      </a:cubicBezTo>
                      <a:cubicBezTo>
                        <a:pt x="121" y="0"/>
                        <a:pt x="122" y="0"/>
                        <a:pt x="123" y="2"/>
                      </a:cubicBezTo>
                      <a:cubicBezTo>
                        <a:pt x="124" y="3"/>
                        <a:pt x="123" y="5"/>
                        <a:pt x="122" y="5"/>
                      </a:cubicBezTo>
                      <a:cubicBezTo>
                        <a:pt x="4" y="53"/>
                        <a:pt x="4" y="53"/>
                        <a:pt x="4" y="53"/>
                      </a:cubicBezTo>
                      <a:lnTo>
                        <a:pt x="3" y="53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1" name="Google Shape;541;p1"/>
                <p:cNvSpPr/>
                <p:nvPr/>
              </p:nvSpPr>
              <p:spPr>
                <a:xfrm>
                  <a:off x="5553775" y="3314138"/>
                  <a:ext cx="319088" cy="141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54" extrusionOk="0">
                      <a:moveTo>
                        <a:pt x="3" y="54"/>
                      </a:moveTo>
                      <a:cubicBezTo>
                        <a:pt x="2" y="54"/>
                        <a:pt x="1" y="53"/>
                        <a:pt x="0" y="52"/>
                      </a:cubicBezTo>
                      <a:cubicBezTo>
                        <a:pt x="0" y="51"/>
                        <a:pt x="0" y="49"/>
                        <a:pt x="2" y="49"/>
                      </a:cubicBezTo>
                      <a:cubicBezTo>
                        <a:pt x="119" y="1"/>
                        <a:pt x="119" y="1"/>
                        <a:pt x="119" y="1"/>
                      </a:cubicBezTo>
                      <a:cubicBezTo>
                        <a:pt x="120" y="0"/>
                        <a:pt x="122" y="1"/>
                        <a:pt x="123" y="2"/>
                      </a:cubicBezTo>
                      <a:cubicBezTo>
                        <a:pt x="123" y="4"/>
                        <a:pt x="122" y="5"/>
                        <a:pt x="121" y="6"/>
                      </a:cubicBezTo>
                      <a:cubicBezTo>
                        <a:pt x="4" y="54"/>
                        <a:pt x="4" y="54"/>
                        <a:pt x="4" y="54"/>
                      </a:cubicBezTo>
                      <a:lnTo>
                        <a:pt x="3" y="5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2" name="Google Shape;542;p1"/>
                <p:cNvSpPr/>
                <p:nvPr/>
              </p:nvSpPr>
              <p:spPr>
                <a:xfrm>
                  <a:off x="5579175" y="3420500"/>
                  <a:ext cx="217488" cy="100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38" extrusionOk="0">
                      <a:moveTo>
                        <a:pt x="3" y="38"/>
                      </a:moveTo>
                      <a:cubicBezTo>
                        <a:pt x="2" y="38"/>
                        <a:pt x="1" y="37"/>
                        <a:pt x="1" y="36"/>
                      </a:cubicBezTo>
                      <a:cubicBezTo>
                        <a:pt x="0" y="34"/>
                        <a:pt x="1" y="33"/>
                        <a:pt x="2" y="32"/>
                      </a:cubicBezTo>
                      <a:cubicBezTo>
                        <a:pt x="80" y="1"/>
                        <a:pt x="80" y="1"/>
                        <a:pt x="80" y="1"/>
                      </a:cubicBezTo>
                      <a:cubicBezTo>
                        <a:pt x="81" y="0"/>
                        <a:pt x="83" y="1"/>
                        <a:pt x="83" y="2"/>
                      </a:cubicBezTo>
                      <a:cubicBezTo>
                        <a:pt x="84" y="4"/>
                        <a:pt x="83" y="5"/>
                        <a:pt x="82" y="6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3" y="38"/>
                        <a:pt x="3" y="38"/>
                        <a:pt x="3" y="38"/>
                      </a:cubicBezTo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3" name="Google Shape;543;p1"/>
                <p:cNvSpPr/>
                <p:nvPr/>
              </p:nvSpPr>
              <p:spPr>
                <a:xfrm>
                  <a:off x="5790313" y="3333188"/>
                  <a:ext cx="127000" cy="179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69" extrusionOk="0">
                      <a:moveTo>
                        <a:pt x="49" y="0"/>
                      </a:move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49" y="0"/>
                        <a:pt x="49" y="0"/>
                        <a:pt x="49" y="0"/>
                      </a:cubicBez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44" name="Google Shape;544;p1"/>
              <p:cNvSpPr/>
              <p:nvPr/>
            </p:nvSpPr>
            <p:spPr>
              <a:xfrm>
                <a:off x="7652125" y="1211987"/>
                <a:ext cx="715160" cy="71838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35" extrusionOk="0">
                    <a:moveTo>
                      <a:pt x="70" y="3"/>
                    </a:moveTo>
                    <a:cubicBezTo>
                      <a:pt x="77" y="33"/>
                      <a:pt x="101" y="57"/>
                      <a:pt x="132" y="65"/>
                    </a:cubicBezTo>
                    <a:cubicBezTo>
                      <a:pt x="134" y="66"/>
                      <a:pt x="134" y="69"/>
                      <a:pt x="132" y="70"/>
                    </a:cubicBezTo>
                    <a:cubicBezTo>
                      <a:pt x="101" y="77"/>
                      <a:pt x="77" y="101"/>
                      <a:pt x="70" y="132"/>
                    </a:cubicBezTo>
                    <a:cubicBezTo>
                      <a:pt x="69" y="135"/>
                      <a:pt x="65" y="135"/>
                      <a:pt x="65" y="132"/>
                    </a:cubicBezTo>
                    <a:cubicBezTo>
                      <a:pt x="57" y="101"/>
                      <a:pt x="33" y="77"/>
                      <a:pt x="3" y="70"/>
                    </a:cubicBezTo>
                    <a:cubicBezTo>
                      <a:pt x="0" y="69"/>
                      <a:pt x="0" y="66"/>
                      <a:pt x="3" y="65"/>
                    </a:cubicBezTo>
                    <a:cubicBezTo>
                      <a:pt x="33" y="57"/>
                      <a:pt x="57" y="33"/>
                      <a:pt x="65" y="3"/>
                    </a:cubicBezTo>
                    <a:cubicBezTo>
                      <a:pt x="65" y="0"/>
                      <a:pt x="69" y="0"/>
                      <a:pt x="70" y="3"/>
                    </a:cubicBezTo>
                    <a:close/>
                  </a:path>
                </a:pathLst>
              </a:custGeom>
              <a:solidFill>
                <a:srgbClr val="FFCE73">
                  <a:alpha val="5019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1"/>
              <p:cNvSpPr/>
              <p:nvPr/>
            </p:nvSpPr>
            <p:spPr>
              <a:xfrm>
                <a:off x="5696150" y="2360600"/>
                <a:ext cx="215975" cy="21695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35" extrusionOk="0">
                    <a:moveTo>
                      <a:pt x="70" y="3"/>
                    </a:moveTo>
                    <a:cubicBezTo>
                      <a:pt x="77" y="33"/>
                      <a:pt x="101" y="57"/>
                      <a:pt x="132" y="65"/>
                    </a:cubicBezTo>
                    <a:cubicBezTo>
                      <a:pt x="134" y="66"/>
                      <a:pt x="134" y="69"/>
                      <a:pt x="132" y="70"/>
                    </a:cubicBezTo>
                    <a:cubicBezTo>
                      <a:pt x="101" y="77"/>
                      <a:pt x="77" y="101"/>
                      <a:pt x="70" y="132"/>
                    </a:cubicBezTo>
                    <a:cubicBezTo>
                      <a:pt x="69" y="135"/>
                      <a:pt x="65" y="135"/>
                      <a:pt x="65" y="132"/>
                    </a:cubicBezTo>
                    <a:cubicBezTo>
                      <a:pt x="57" y="101"/>
                      <a:pt x="33" y="77"/>
                      <a:pt x="3" y="70"/>
                    </a:cubicBezTo>
                    <a:cubicBezTo>
                      <a:pt x="0" y="69"/>
                      <a:pt x="0" y="66"/>
                      <a:pt x="3" y="65"/>
                    </a:cubicBezTo>
                    <a:cubicBezTo>
                      <a:pt x="33" y="57"/>
                      <a:pt x="57" y="33"/>
                      <a:pt x="65" y="3"/>
                    </a:cubicBezTo>
                    <a:cubicBezTo>
                      <a:pt x="65" y="0"/>
                      <a:pt x="69" y="0"/>
                      <a:pt x="70" y="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1"/>
              <p:cNvSpPr/>
              <p:nvPr/>
            </p:nvSpPr>
            <p:spPr>
              <a:xfrm>
                <a:off x="6499475" y="3095755"/>
                <a:ext cx="502800" cy="50507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35" extrusionOk="0">
                    <a:moveTo>
                      <a:pt x="70" y="3"/>
                    </a:moveTo>
                    <a:cubicBezTo>
                      <a:pt x="77" y="33"/>
                      <a:pt x="101" y="57"/>
                      <a:pt x="132" y="65"/>
                    </a:cubicBezTo>
                    <a:cubicBezTo>
                      <a:pt x="134" y="66"/>
                      <a:pt x="134" y="69"/>
                      <a:pt x="132" y="70"/>
                    </a:cubicBezTo>
                    <a:cubicBezTo>
                      <a:pt x="101" y="77"/>
                      <a:pt x="77" y="101"/>
                      <a:pt x="70" y="132"/>
                    </a:cubicBezTo>
                    <a:cubicBezTo>
                      <a:pt x="69" y="135"/>
                      <a:pt x="65" y="135"/>
                      <a:pt x="65" y="132"/>
                    </a:cubicBezTo>
                    <a:cubicBezTo>
                      <a:pt x="57" y="101"/>
                      <a:pt x="33" y="77"/>
                      <a:pt x="3" y="70"/>
                    </a:cubicBezTo>
                    <a:cubicBezTo>
                      <a:pt x="0" y="69"/>
                      <a:pt x="0" y="66"/>
                      <a:pt x="3" y="65"/>
                    </a:cubicBezTo>
                    <a:cubicBezTo>
                      <a:pt x="33" y="57"/>
                      <a:pt x="57" y="33"/>
                      <a:pt x="65" y="3"/>
                    </a:cubicBezTo>
                    <a:cubicBezTo>
                      <a:pt x="65" y="0"/>
                      <a:pt x="69" y="0"/>
                      <a:pt x="70" y="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47" name="Google Shape;547;p1"/>
              <p:cNvGrpSpPr/>
              <p:nvPr/>
            </p:nvGrpSpPr>
            <p:grpSpPr>
              <a:xfrm>
                <a:off x="6120623" y="1600755"/>
                <a:ext cx="1889363" cy="1278941"/>
                <a:chOff x="6120623" y="1600755"/>
                <a:chExt cx="1889363" cy="1278941"/>
              </a:xfrm>
            </p:grpSpPr>
            <p:sp>
              <p:nvSpPr>
                <p:cNvPr id="548" name="Google Shape;548;p1"/>
                <p:cNvSpPr/>
                <p:nvPr/>
              </p:nvSpPr>
              <p:spPr>
                <a:xfrm>
                  <a:off x="6428776" y="2005239"/>
                  <a:ext cx="1022683" cy="64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" h="205" extrusionOk="0">
                      <a:moveTo>
                        <a:pt x="324" y="121"/>
                      </a:moveTo>
                      <a:cubicBezTo>
                        <a:pt x="263" y="116"/>
                        <a:pt x="202" y="112"/>
                        <a:pt x="140" y="107"/>
                      </a:cubicBezTo>
                      <a:cubicBezTo>
                        <a:pt x="102" y="72"/>
                        <a:pt x="64" y="36"/>
                        <a:pt x="26" y="0"/>
                      </a:cubicBezTo>
                      <a:cubicBezTo>
                        <a:pt x="2" y="61"/>
                        <a:pt x="2" y="61"/>
                        <a:pt x="2" y="61"/>
                      </a:cubicBezTo>
                      <a:cubicBezTo>
                        <a:pt x="2" y="62"/>
                        <a:pt x="1" y="64"/>
                        <a:pt x="1" y="65"/>
                      </a:cubicBezTo>
                      <a:cubicBezTo>
                        <a:pt x="0" y="70"/>
                        <a:pt x="1" y="76"/>
                        <a:pt x="3" y="81"/>
                      </a:cubicBezTo>
                      <a:cubicBezTo>
                        <a:pt x="13" y="105"/>
                        <a:pt x="39" y="124"/>
                        <a:pt x="60" y="138"/>
                      </a:cubicBezTo>
                      <a:cubicBezTo>
                        <a:pt x="104" y="166"/>
                        <a:pt x="154" y="187"/>
                        <a:pt x="205" y="197"/>
                      </a:cubicBezTo>
                      <a:cubicBezTo>
                        <a:pt x="229" y="201"/>
                        <a:pt x="257" y="205"/>
                        <a:pt x="280" y="197"/>
                      </a:cubicBezTo>
                      <a:cubicBezTo>
                        <a:pt x="286" y="195"/>
                        <a:pt x="291" y="192"/>
                        <a:pt x="295" y="188"/>
                      </a:cubicBezTo>
                      <a:cubicBezTo>
                        <a:pt x="295" y="187"/>
                        <a:pt x="297" y="185"/>
                        <a:pt x="297" y="185"/>
                      </a:cubicBezTo>
                      <a:cubicBezTo>
                        <a:pt x="298" y="183"/>
                        <a:pt x="298" y="183"/>
                        <a:pt x="298" y="183"/>
                      </a:cubicBezTo>
                      <a:cubicBezTo>
                        <a:pt x="324" y="121"/>
                        <a:pt x="324" y="121"/>
                        <a:pt x="324" y="1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" name="Google Shape;549;p1"/>
                <p:cNvSpPr/>
                <p:nvPr/>
              </p:nvSpPr>
              <p:spPr>
                <a:xfrm>
                  <a:off x="6394109" y="2197850"/>
                  <a:ext cx="974533" cy="554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" h="176" extrusionOk="0">
                      <a:moveTo>
                        <a:pt x="308" y="124"/>
                      </a:moveTo>
                      <a:cubicBezTo>
                        <a:pt x="297" y="141"/>
                        <a:pt x="265" y="141"/>
                        <a:pt x="246" y="140"/>
                      </a:cubicBezTo>
                      <a:cubicBezTo>
                        <a:pt x="195" y="136"/>
                        <a:pt x="146" y="118"/>
                        <a:pt x="101" y="94"/>
                      </a:cubicBezTo>
                      <a:cubicBezTo>
                        <a:pt x="73" y="80"/>
                        <a:pt x="46" y="62"/>
                        <a:pt x="26" y="38"/>
                      </a:cubicBezTo>
                      <a:cubicBezTo>
                        <a:pt x="17" y="28"/>
                        <a:pt x="8" y="14"/>
                        <a:pt x="13" y="0"/>
                      </a:cubicBezTo>
                      <a:cubicBezTo>
                        <a:pt x="12" y="2"/>
                        <a:pt x="1" y="32"/>
                        <a:pt x="1" y="34"/>
                      </a:cubicBezTo>
                      <a:cubicBezTo>
                        <a:pt x="0" y="38"/>
                        <a:pt x="0" y="42"/>
                        <a:pt x="1" y="46"/>
                      </a:cubicBezTo>
                      <a:cubicBezTo>
                        <a:pt x="8" y="71"/>
                        <a:pt x="37" y="94"/>
                        <a:pt x="59" y="108"/>
                      </a:cubicBezTo>
                      <a:cubicBezTo>
                        <a:pt x="100" y="135"/>
                        <a:pt x="146" y="154"/>
                        <a:pt x="194" y="165"/>
                      </a:cubicBezTo>
                      <a:cubicBezTo>
                        <a:pt x="221" y="171"/>
                        <a:pt x="260" y="176"/>
                        <a:pt x="285" y="163"/>
                      </a:cubicBezTo>
                      <a:cubicBezTo>
                        <a:pt x="288" y="161"/>
                        <a:pt x="292" y="158"/>
                        <a:pt x="294" y="155"/>
                      </a:cubicBezTo>
                      <a:cubicBezTo>
                        <a:pt x="296" y="154"/>
                        <a:pt x="307" y="124"/>
                        <a:pt x="309" y="122"/>
                      </a:cubicBezTo>
                      <a:lnTo>
                        <a:pt x="308" y="12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" name="Google Shape;550;p1"/>
                <p:cNvSpPr/>
                <p:nvPr/>
              </p:nvSpPr>
              <p:spPr>
                <a:xfrm>
                  <a:off x="6871746" y="2298008"/>
                  <a:ext cx="1138240" cy="130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" h="41" extrusionOk="0">
                      <a:moveTo>
                        <a:pt x="361" y="29"/>
                      </a:moveTo>
                      <a:cubicBezTo>
                        <a:pt x="355" y="41"/>
                        <a:pt x="355" y="41"/>
                        <a:pt x="355" y="41"/>
                      </a:cubicBezTo>
                      <a:cubicBezTo>
                        <a:pt x="249" y="33"/>
                        <a:pt x="105" y="22"/>
                        <a:pt x="0" y="14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61" y="29"/>
                        <a:pt x="361" y="29"/>
                        <a:pt x="361" y="29"/>
                      </a:cubicBez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1" name="Google Shape;551;p1"/>
                <p:cNvSpPr/>
                <p:nvPr/>
              </p:nvSpPr>
              <p:spPr>
                <a:xfrm>
                  <a:off x="6136031" y="1600755"/>
                  <a:ext cx="1873954" cy="789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410" extrusionOk="0">
                      <a:moveTo>
                        <a:pt x="973" y="410"/>
                      </a:moveTo>
                      <a:lnTo>
                        <a:pt x="391" y="362"/>
                      </a:lnTo>
                      <a:lnTo>
                        <a:pt x="0" y="0"/>
                      </a:lnTo>
                      <a:lnTo>
                        <a:pt x="555" y="72"/>
                      </a:lnTo>
                      <a:lnTo>
                        <a:pt x="973" y="4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2" name="Google Shape;552;p1"/>
                <p:cNvSpPr/>
                <p:nvPr/>
              </p:nvSpPr>
              <p:spPr>
                <a:xfrm>
                  <a:off x="6136031" y="1600755"/>
                  <a:ext cx="1873954" cy="789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410" extrusionOk="0">
                      <a:moveTo>
                        <a:pt x="973" y="410"/>
                      </a:moveTo>
                      <a:lnTo>
                        <a:pt x="391" y="362"/>
                      </a:lnTo>
                      <a:lnTo>
                        <a:pt x="0" y="0"/>
                      </a:lnTo>
                      <a:lnTo>
                        <a:pt x="555" y="72"/>
                      </a:lnTo>
                      <a:lnTo>
                        <a:pt x="973" y="41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3" name="Google Shape;553;p1"/>
                <p:cNvSpPr/>
                <p:nvPr/>
              </p:nvSpPr>
              <p:spPr>
                <a:xfrm>
                  <a:off x="6120623" y="1600755"/>
                  <a:ext cx="768457" cy="741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35" extrusionOk="0">
                      <a:moveTo>
                        <a:pt x="244" y="221"/>
                      </a:moveTo>
                      <a:cubicBezTo>
                        <a:pt x="238" y="235"/>
                        <a:pt x="238" y="235"/>
                        <a:pt x="238" y="235"/>
                      </a:cubicBezTo>
                      <a:cubicBezTo>
                        <a:pt x="171" y="172"/>
                        <a:pt x="69" y="77"/>
                        <a:pt x="0" y="13"/>
                      </a:cubicBezTo>
                      <a:cubicBezTo>
                        <a:pt x="5" y="0"/>
                        <a:pt x="5" y="0"/>
                        <a:pt x="5" y="0"/>
                      </a:cubicBezTo>
                      <a:lnTo>
                        <a:pt x="244" y="2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4" name="Google Shape;554;p1"/>
                <p:cNvSpPr/>
                <p:nvPr/>
              </p:nvSpPr>
              <p:spPr>
                <a:xfrm>
                  <a:off x="6492332" y="2005239"/>
                  <a:ext cx="959125" cy="647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205" extrusionOk="0">
                      <a:moveTo>
                        <a:pt x="175" y="163"/>
                      </a:moveTo>
                      <a:cubicBezTo>
                        <a:pt x="166" y="167"/>
                        <a:pt x="156" y="166"/>
                        <a:pt x="147" y="166"/>
                      </a:cubicBezTo>
                      <a:cubicBezTo>
                        <a:pt x="126" y="165"/>
                        <a:pt x="105" y="164"/>
                        <a:pt x="84" y="163"/>
                      </a:cubicBezTo>
                      <a:cubicBezTo>
                        <a:pt x="116" y="178"/>
                        <a:pt x="150" y="190"/>
                        <a:pt x="185" y="197"/>
                      </a:cubicBezTo>
                      <a:cubicBezTo>
                        <a:pt x="209" y="201"/>
                        <a:pt x="237" y="205"/>
                        <a:pt x="260" y="197"/>
                      </a:cubicBezTo>
                      <a:cubicBezTo>
                        <a:pt x="266" y="195"/>
                        <a:pt x="271" y="192"/>
                        <a:pt x="275" y="188"/>
                      </a:cubicBezTo>
                      <a:cubicBezTo>
                        <a:pt x="275" y="187"/>
                        <a:pt x="277" y="185"/>
                        <a:pt x="277" y="185"/>
                      </a:cubicBezTo>
                      <a:cubicBezTo>
                        <a:pt x="278" y="183"/>
                        <a:pt x="278" y="183"/>
                        <a:pt x="278" y="183"/>
                      </a:cubicBezTo>
                      <a:cubicBezTo>
                        <a:pt x="304" y="121"/>
                        <a:pt x="304" y="121"/>
                        <a:pt x="304" y="121"/>
                      </a:cubicBezTo>
                      <a:cubicBezTo>
                        <a:pt x="304" y="121"/>
                        <a:pt x="304" y="121"/>
                        <a:pt x="304" y="121"/>
                      </a:cubicBezTo>
                      <a:cubicBezTo>
                        <a:pt x="243" y="116"/>
                        <a:pt x="182" y="112"/>
                        <a:pt x="120" y="107"/>
                      </a:cubicBezTo>
                      <a:cubicBezTo>
                        <a:pt x="82" y="72"/>
                        <a:pt x="44" y="36"/>
                        <a:pt x="6" y="0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8" y="30"/>
                        <a:pt x="19" y="42"/>
                        <a:pt x="24" y="49"/>
                      </a:cubicBezTo>
                      <a:cubicBezTo>
                        <a:pt x="34" y="62"/>
                        <a:pt x="46" y="74"/>
                        <a:pt x="60" y="84"/>
                      </a:cubicBezTo>
                      <a:cubicBezTo>
                        <a:pt x="86" y="103"/>
                        <a:pt x="118" y="116"/>
                        <a:pt x="151" y="120"/>
                      </a:cubicBezTo>
                      <a:cubicBezTo>
                        <a:pt x="159" y="121"/>
                        <a:pt x="167" y="121"/>
                        <a:pt x="175" y="124"/>
                      </a:cubicBezTo>
                      <a:cubicBezTo>
                        <a:pt x="182" y="127"/>
                        <a:pt x="189" y="133"/>
                        <a:pt x="190" y="141"/>
                      </a:cubicBezTo>
                      <a:cubicBezTo>
                        <a:pt x="191" y="151"/>
                        <a:pt x="184" y="159"/>
                        <a:pt x="175" y="163"/>
                      </a:cubicBezTo>
                      <a:close/>
                    </a:path>
                  </a:pathLst>
                </a:custGeom>
                <a:solidFill>
                  <a:srgbClr val="323B5C">
                    <a:alpha val="30588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5" name="Google Shape;555;p1"/>
                <p:cNvSpPr/>
                <p:nvPr/>
              </p:nvSpPr>
              <p:spPr>
                <a:xfrm>
                  <a:off x="6136031" y="1600755"/>
                  <a:ext cx="1873954" cy="789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250" extrusionOk="0">
                      <a:moveTo>
                        <a:pt x="0" y="0"/>
                      </a:moveTo>
                      <a:cubicBezTo>
                        <a:pt x="239" y="221"/>
                        <a:pt x="239" y="221"/>
                        <a:pt x="239" y="221"/>
                      </a:cubicBezTo>
                      <a:cubicBezTo>
                        <a:pt x="594" y="250"/>
                        <a:pt x="594" y="250"/>
                        <a:pt x="594" y="250"/>
                      </a:cubicBezTo>
                      <a:cubicBezTo>
                        <a:pt x="388" y="83"/>
                        <a:pt x="388" y="83"/>
                        <a:pt x="388" y="83"/>
                      </a:cubicBezTo>
                      <a:cubicBezTo>
                        <a:pt x="391" y="92"/>
                        <a:pt x="395" y="101"/>
                        <a:pt x="395" y="111"/>
                      </a:cubicBezTo>
                      <a:cubicBezTo>
                        <a:pt x="396" y="127"/>
                        <a:pt x="391" y="143"/>
                        <a:pt x="381" y="156"/>
                      </a:cubicBezTo>
                      <a:cubicBezTo>
                        <a:pt x="365" y="176"/>
                        <a:pt x="338" y="186"/>
                        <a:pt x="311" y="186"/>
                      </a:cubicBezTo>
                      <a:cubicBezTo>
                        <a:pt x="304" y="186"/>
                        <a:pt x="297" y="185"/>
                        <a:pt x="290" y="184"/>
                      </a:cubicBezTo>
                      <a:cubicBezTo>
                        <a:pt x="257" y="178"/>
                        <a:pt x="228" y="160"/>
                        <a:pt x="200" y="142"/>
                      </a:cubicBezTo>
                      <a:cubicBezTo>
                        <a:pt x="132" y="98"/>
                        <a:pt x="66" y="51"/>
                        <a:pt x="3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6" name="Google Shape;556;p1"/>
                <p:cNvSpPr/>
                <p:nvPr/>
              </p:nvSpPr>
              <p:spPr>
                <a:xfrm>
                  <a:off x="7031599" y="1945530"/>
                  <a:ext cx="533490" cy="934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" h="296" extrusionOk="0">
                      <a:moveTo>
                        <a:pt x="166" y="271"/>
                      </a:moveTo>
                      <a:cubicBezTo>
                        <a:pt x="167" y="266"/>
                        <a:pt x="166" y="261"/>
                        <a:pt x="164" y="257"/>
                      </a:cubicBezTo>
                      <a:cubicBezTo>
                        <a:pt x="162" y="252"/>
                        <a:pt x="158" y="248"/>
                        <a:pt x="154" y="247"/>
                      </a:cubicBezTo>
                      <a:cubicBezTo>
                        <a:pt x="169" y="130"/>
                        <a:pt x="169" y="130"/>
                        <a:pt x="169" y="130"/>
                      </a:cubicBezTo>
                      <a:cubicBezTo>
                        <a:pt x="169" y="128"/>
                        <a:pt x="169" y="127"/>
                        <a:pt x="167" y="126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6" y="0"/>
                        <a:pt x="3" y="0"/>
                        <a:pt x="2" y="2"/>
                      </a:cubicBezTo>
                      <a:cubicBezTo>
                        <a:pt x="0" y="3"/>
                        <a:pt x="1" y="6"/>
                        <a:pt x="2" y="7"/>
                      </a:cubicBezTo>
                      <a:cubicBezTo>
                        <a:pt x="161" y="131"/>
                        <a:pt x="161" y="131"/>
                        <a:pt x="161" y="131"/>
                      </a:cubicBezTo>
                      <a:cubicBezTo>
                        <a:pt x="146" y="247"/>
                        <a:pt x="146" y="247"/>
                        <a:pt x="146" y="247"/>
                      </a:cubicBezTo>
                      <a:cubicBezTo>
                        <a:pt x="137" y="249"/>
                        <a:pt x="128" y="260"/>
                        <a:pt x="128" y="272"/>
                      </a:cubicBezTo>
                      <a:cubicBezTo>
                        <a:pt x="129" y="277"/>
                        <a:pt x="130" y="282"/>
                        <a:pt x="133" y="287"/>
                      </a:cubicBezTo>
                      <a:cubicBezTo>
                        <a:pt x="139" y="295"/>
                        <a:pt x="152" y="296"/>
                        <a:pt x="159" y="288"/>
                      </a:cubicBezTo>
                      <a:cubicBezTo>
                        <a:pt x="163" y="283"/>
                        <a:pt x="166" y="277"/>
                        <a:pt x="166" y="27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57" name="Google Shape;557;p1"/>
              <p:cNvSpPr/>
              <p:nvPr/>
            </p:nvSpPr>
            <p:spPr>
              <a:xfrm>
                <a:off x="8098675" y="2546100"/>
                <a:ext cx="332101" cy="333600"/>
              </a:xfrm>
              <a:custGeom>
                <a:avLst/>
                <a:gdLst/>
                <a:ahLst/>
                <a:cxnLst/>
                <a:rect l="l" t="t" r="r" b="b"/>
                <a:pathLst>
                  <a:path w="134" h="135" extrusionOk="0">
                    <a:moveTo>
                      <a:pt x="70" y="3"/>
                    </a:moveTo>
                    <a:cubicBezTo>
                      <a:pt x="77" y="33"/>
                      <a:pt x="101" y="57"/>
                      <a:pt x="132" y="65"/>
                    </a:cubicBezTo>
                    <a:cubicBezTo>
                      <a:pt x="134" y="66"/>
                      <a:pt x="134" y="69"/>
                      <a:pt x="132" y="70"/>
                    </a:cubicBezTo>
                    <a:cubicBezTo>
                      <a:pt x="101" y="77"/>
                      <a:pt x="77" y="101"/>
                      <a:pt x="70" y="132"/>
                    </a:cubicBezTo>
                    <a:cubicBezTo>
                      <a:pt x="69" y="135"/>
                      <a:pt x="65" y="135"/>
                      <a:pt x="65" y="132"/>
                    </a:cubicBezTo>
                    <a:cubicBezTo>
                      <a:pt x="57" y="101"/>
                      <a:pt x="33" y="77"/>
                      <a:pt x="3" y="70"/>
                    </a:cubicBezTo>
                    <a:cubicBezTo>
                      <a:pt x="0" y="69"/>
                      <a:pt x="0" y="66"/>
                      <a:pt x="3" y="65"/>
                    </a:cubicBezTo>
                    <a:cubicBezTo>
                      <a:pt x="33" y="57"/>
                      <a:pt x="57" y="33"/>
                      <a:pt x="65" y="3"/>
                    </a:cubicBezTo>
                    <a:cubicBezTo>
                      <a:pt x="65" y="0"/>
                      <a:pt x="69" y="0"/>
                      <a:pt x="70" y="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8" name="Google Shape;558;p1"/>
            <p:cNvSpPr/>
            <p:nvPr/>
          </p:nvSpPr>
          <p:spPr>
            <a:xfrm rot="3516300">
              <a:off x="7556499" y="2934238"/>
              <a:ext cx="197729" cy="449225"/>
            </a:xfrm>
            <a:custGeom>
              <a:avLst/>
              <a:gdLst/>
              <a:ahLst/>
              <a:cxnLst/>
              <a:rect l="l" t="t" r="r" b="b"/>
              <a:pathLst>
                <a:path w="71" h="161" extrusionOk="0">
                  <a:moveTo>
                    <a:pt x="18" y="74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5" y="5"/>
                    <a:pt x="41" y="0"/>
                    <a:pt x="49" y="1"/>
                  </a:cubicBezTo>
                  <a:cubicBezTo>
                    <a:pt x="53" y="1"/>
                    <a:pt x="56" y="2"/>
                    <a:pt x="60" y="3"/>
                  </a:cubicBezTo>
                  <a:cubicBezTo>
                    <a:pt x="65" y="4"/>
                    <a:pt x="69" y="8"/>
                    <a:pt x="70" y="13"/>
                  </a:cubicBezTo>
                  <a:cubicBezTo>
                    <a:pt x="71" y="16"/>
                    <a:pt x="71" y="19"/>
                    <a:pt x="70" y="22"/>
                  </a:cubicBezTo>
                  <a:cubicBezTo>
                    <a:pt x="62" y="54"/>
                    <a:pt x="54" y="87"/>
                    <a:pt x="45" y="120"/>
                  </a:cubicBezTo>
                  <a:cubicBezTo>
                    <a:pt x="45" y="121"/>
                    <a:pt x="45" y="122"/>
                    <a:pt x="44" y="124"/>
                  </a:cubicBezTo>
                  <a:cubicBezTo>
                    <a:pt x="41" y="129"/>
                    <a:pt x="36" y="133"/>
                    <a:pt x="30" y="132"/>
                  </a:cubicBezTo>
                  <a:cubicBezTo>
                    <a:pt x="23" y="132"/>
                    <a:pt x="18" y="128"/>
                    <a:pt x="16" y="121"/>
                  </a:cubicBezTo>
                  <a:cubicBezTo>
                    <a:pt x="16" y="119"/>
                    <a:pt x="16" y="115"/>
                    <a:pt x="16" y="113"/>
                  </a:cubicBezTo>
                  <a:cubicBezTo>
                    <a:pt x="19" y="103"/>
                    <a:pt x="21" y="93"/>
                    <a:pt x="24" y="84"/>
                  </a:cubicBezTo>
                  <a:cubicBezTo>
                    <a:pt x="25" y="80"/>
                    <a:pt x="26" y="76"/>
                    <a:pt x="27" y="72"/>
                  </a:cubicBezTo>
                  <a:cubicBezTo>
                    <a:pt x="28" y="69"/>
                    <a:pt x="31" y="71"/>
                    <a:pt x="31" y="73"/>
                  </a:cubicBezTo>
                  <a:cubicBezTo>
                    <a:pt x="31" y="73"/>
                    <a:pt x="31" y="74"/>
                    <a:pt x="31" y="74"/>
                  </a:cubicBezTo>
                  <a:cubicBezTo>
                    <a:pt x="27" y="88"/>
                    <a:pt x="24" y="101"/>
                    <a:pt x="21" y="114"/>
                  </a:cubicBezTo>
                  <a:cubicBezTo>
                    <a:pt x="19" y="120"/>
                    <a:pt x="22" y="125"/>
                    <a:pt x="26" y="127"/>
                  </a:cubicBezTo>
                  <a:cubicBezTo>
                    <a:pt x="32" y="129"/>
                    <a:pt x="37" y="127"/>
                    <a:pt x="40" y="122"/>
                  </a:cubicBezTo>
                  <a:cubicBezTo>
                    <a:pt x="40" y="121"/>
                    <a:pt x="41" y="119"/>
                    <a:pt x="41" y="118"/>
                  </a:cubicBezTo>
                  <a:cubicBezTo>
                    <a:pt x="49" y="86"/>
                    <a:pt x="57" y="54"/>
                    <a:pt x="65" y="22"/>
                  </a:cubicBezTo>
                  <a:cubicBezTo>
                    <a:pt x="66" y="21"/>
                    <a:pt x="66" y="20"/>
                    <a:pt x="66" y="20"/>
                  </a:cubicBezTo>
                  <a:cubicBezTo>
                    <a:pt x="67" y="15"/>
                    <a:pt x="65" y="10"/>
                    <a:pt x="61" y="8"/>
                  </a:cubicBezTo>
                  <a:cubicBezTo>
                    <a:pt x="56" y="6"/>
                    <a:pt x="52" y="5"/>
                    <a:pt x="47" y="5"/>
                  </a:cubicBezTo>
                  <a:cubicBezTo>
                    <a:pt x="42" y="6"/>
                    <a:pt x="39" y="9"/>
                    <a:pt x="38" y="14"/>
                  </a:cubicBezTo>
                  <a:cubicBezTo>
                    <a:pt x="27" y="54"/>
                    <a:pt x="17" y="95"/>
                    <a:pt x="7" y="136"/>
                  </a:cubicBezTo>
                  <a:cubicBezTo>
                    <a:pt x="5" y="142"/>
                    <a:pt x="8" y="147"/>
                    <a:pt x="13" y="151"/>
                  </a:cubicBezTo>
                  <a:cubicBezTo>
                    <a:pt x="16" y="154"/>
                    <a:pt x="20" y="154"/>
                    <a:pt x="24" y="155"/>
                  </a:cubicBezTo>
                  <a:cubicBezTo>
                    <a:pt x="33" y="157"/>
                    <a:pt x="41" y="152"/>
                    <a:pt x="43" y="143"/>
                  </a:cubicBezTo>
                  <a:cubicBezTo>
                    <a:pt x="49" y="120"/>
                    <a:pt x="55" y="97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1"/>
                    <a:pt x="65" y="72"/>
                    <a:pt x="65" y="75"/>
                  </a:cubicBezTo>
                  <a:cubicBezTo>
                    <a:pt x="59" y="98"/>
                    <a:pt x="53" y="122"/>
                    <a:pt x="47" y="145"/>
                  </a:cubicBezTo>
                  <a:cubicBezTo>
                    <a:pt x="45" y="153"/>
                    <a:pt x="39" y="159"/>
                    <a:pt x="31" y="160"/>
                  </a:cubicBezTo>
                  <a:cubicBezTo>
                    <a:pt x="25" y="161"/>
                    <a:pt x="19" y="159"/>
                    <a:pt x="13" y="156"/>
                  </a:cubicBezTo>
                  <a:cubicBezTo>
                    <a:pt x="6" y="153"/>
                    <a:pt x="0" y="144"/>
                    <a:pt x="3" y="134"/>
                  </a:cubicBezTo>
                  <a:cubicBezTo>
                    <a:pt x="8" y="114"/>
                    <a:pt x="13" y="94"/>
                    <a:pt x="18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"/>
            <p:cNvSpPr/>
            <p:nvPr/>
          </p:nvSpPr>
          <p:spPr>
            <a:xfrm rot="-2700000">
              <a:off x="6386274" y="4013738"/>
              <a:ext cx="197729" cy="449225"/>
            </a:xfrm>
            <a:custGeom>
              <a:avLst/>
              <a:gdLst/>
              <a:ahLst/>
              <a:cxnLst/>
              <a:rect l="l" t="t" r="r" b="b"/>
              <a:pathLst>
                <a:path w="71" h="161" extrusionOk="0">
                  <a:moveTo>
                    <a:pt x="18" y="74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5" y="5"/>
                    <a:pt x="41" y="0"/>
                    <a:pt x="49" y="1"/>
                  </a:cubicBezTo>
                  <a:cubicBezTo>
                    <a:pt x="53" y="1"/>
                    <a:pt x="56" y="2"/>
                    <a:pt x="60" y="3"/>
                  </a:cubicBezTo>
                  <a:cubicBezTo>
                    <a:pt x="65" y="4"/>
                    <a:pt x="69" y="8"/>
                    <a:pt x="70" y="13"/>
                  </a:cubicBezTo>
                  <a:cubicBezTo>
                    <a:pt x="71" y="16"/>
                    <a:pt x="71" y="19"/>
                    <a:pt x="70" y="22"/>
                  </a:cubicBezTo>
                  <a:cubicBezTo>
                    <a:pt x="62" y="54"/>
                    <a:pt x="54" y="87"/>
                    <a:pt x="45" y="120"/>
                  </a:cubicBezTo>
                  <a:cubicBezTo>
                    <a:pt x="45" y="121"/>
                    <a:pt x="45" y="122"/>
                    <a:pt x="44" y="124"/>
                  </a:cubicBezTo>
                  <a:cubicBezTo>
                    <a:pt x="41" y="129"/>
                    <a:pt x="36" y="133"/>
                    <a:pt x="30" y="132"/>
                  </a:cubicBezTo>
                  <a:cubicBezTo>
                    <a:pt x="23" y="132"/>
                    <a:pt x="18" y="128"/>
                    <a:pt x="16" y="121"/>
                  </a:cubicBezTo>
                  <a:cubicBezTo>
                    <a:pt x="16" y="119"/>
                    <a:pt x="16" y="115"/>
                    <a:pt x="16" y="113"/>
                  </a:cubicBezTo>
                  <a:cubicBezTo>
                    <a:pt x="19" y="103"/>
                    <a:pt x="21" y="93"/>
                    <a:pt x="24" y="84"/>
                  </a:cubicBezTo>
                  <a:cubicBezTo>
                    <a:pt x="25" y="80"/>
                    <a:pt x="26" y="76"/>
                    <a:pt x="27" y="72"/>
                  </a:cubicBezTo>
                  <a:cubicBezTo>
                    <a:pt x="28" y="69"/>
                    <a:pt x="31" y="71"/>
                    <a:pt x="31" y="73"/>
                  </a:cubicBezTo>
                  <a:cubicBezTo>
                    <a:pt x="31" y="73"/>
                    <a:pt x="31" y="74"/>
                    <a:pt x="31" y="74"/>
                  </a:cubicBezTo>
                  <a:cubicBezTo>
                    <a:pt x="27" y="88"/>
                    <a:pt x="24" y="101"/>
                    <a:pt x="21" y="114"/>
                  </a:cubicBezTo>
                  <a:cubicBezTo>
                    <a:pt x="19" y="120"/>
                    <a:pt x="22" y="125"/>
                    <a:pt x="26" y="127"/>
                  </a:cubicBezTo>
                  <a:cubicBezTo>
                    <a:pt x="32" y="129"/>
                    <a:pt x="37" y="127"/>
                    <a:pt x="40" y="122"/>
                  </a:cubicBezTo>
                  <a:cubicBezTo>
                    <a:pt x="40" y="121"/>
                    <a:pt x="41" y="119"/>
                    <a:pt x="41" y="118"/>
                  </a:cubicBezTo>
                  <a:cubicBezTo>
                    <a:pt x="49" y="86"/>
                    <a:pt x="57" y="54"/>
                    <a:pt x="65" y="22"/>
                  </a:cubicBezTo>
                  <a:cubicBezTo>
                    <a:pt x="66" y="21"/>
                    <a:pt x="66" y="20"/>
                    <a:pt x="66" y="20"/>
                  </a:cubicBezTo>
                  <a:cubicBezTo>
                    <a:pt x="67" y="15"/>
                    <a:pt x="65" y="10"/>
                    <a:pt x="61" y="8"/>
                  </a:cubicBezTo>
                  <a:cubicBezTo>
                    <a:pt x="56" y="6"/>
                    <a:pt x="52" y="5"/>
                    <a:pt x="47" y="5"/>
                  </a:cubicBezTo>
                  <a:cubicBezTo>
                    <a:pt x="42" y="6"/>
                    <a:pt x="39" y="9"/>
                    <a:pt x="38" y="14"/>
                  </a:cubicBezTo>
                  <a:cubicBezTo>
                    <a:pt x="27" y="54"/>
                    <a:pt x="17" y="95"/>
                    <a:pt x="7" y="136"/>
                  </a:cubicBezTo>
                  <a:cubicBezTo>
                    <a:pt x="5" y="142"/>
                    <a:pt x="8" y="147"/>
                    <a:pt x="13" y="151"/>
                  </a:cubicBezTo>
                  <a:cubicBezTo>
                    <a:pt x="16" y="154"/>
                    <a:pt x="20" y="154"/>
                    <a:pt x="24" y="155"/>
                  </a:cubicBezTo>
                  <a:cubicBezTo>
                    <a:pt x="33" y="157"/>
                    <a:pt x="41" y="152"/>
                    <a:pt x="43" y="143"/>
                  </a:cubicBezTo>
                  <a:cubicBezTo>
                    <a:pt x="49" y="120"/>
                    <a:pt x="55" y="97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1"/>
                    <a:pt x="65" y="72"/>
                    <a:pt x="65" y="75"/>
                  </a:cubicBezTo>
                  <a:cubicBezTo>
                    <a:pt x="59" y="98"/>
                    <a:pt x="53" y="122"/>
                    <a:pt x="47" y="145"/>
                  </a:cubicBezTo>
                  <a:cubicBezTo>
                    <a:pt x="45" y="153"/>
                    <a:pt x="39" y="159"/>
                    <a:pt x="31" y="160"/>
                  </a:cubicBezTo>
                  <a:cubicBezTo>
                    <a:pt x="25" y="161"/>
                    <a:pt x="19" y="159"/>
                    <a:pt x="13" y="156"/>
                  </a:cubicBezTo>
                  <a:cubicBezTo>
                    <a:pt x="6" y="153"/>
                    <a:pt x="0" y="144"/>
                    <a:pt x="3" y="134"/>
                  </a:cubicBezTo>
                  <a:cubicBezTo>
                    <a:pt x="8" y="114"/>
                    <a:pt x="13" y="94"/>
                    <a:pt x="18" y="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60" name="Google Shape;56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7452" y="-358060"/>
            <a:ext cx="1935337" cy="1935337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1"/>
          <p:cNvSpPr txBox="1"/>
          <p:nvPr/>
        </p:nvSpPr>
        <p:spPr>
          <a:xfrm rot="-3511657">
            <a:off x="7904178" y="4129228"/>
            <a:ext cx="7238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"/>
          <p:cNvSpPr txBox="1">
            <a:spLocks noGrp="1"/>
          </p:cNvSpPr>
          <p:nvPr>
            <p:ph type="title"/>
          </p:nvPr>
        </p:nvSpPr>
        <p:spPr>
          <a:xfrm>
            <a:off x="820853" y="39572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400"/>
              <a:t>Online Certificate Maker</a:t>
            </a:r>
            <a:endParaRPr/>
          </a:p>
        </p:txBody>
      </p:sp>
      <p:pic>
        <p:nvPicPr>
          <p:cNvPr id="773" name="Google Shape;77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1626" y="2911288"/>
            <a:ext cx="6682579" cy="188483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4" name="Google Shape;77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853" y="1174494"/>
            <a:ext cx="5356499" cy="1819836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1"/>
          <p:cNvSpPr txBox="1">
            <a:spLocks noGrp="1"/>
          </p:cNvSpPr>
          <p:nvPr>
            <p:ph type="title"/>
          </p:nvPr>
        </p:nvSpPr>
        <p:spPr>
          <a:xfrm>
            <a:off x="968480" y="26565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000"/>
              <a:t> ПОРІВНЯЛЬНА ХАРАКТЕРИСТИКА</a:t>
            </a:r>
            <a:endParaRPr sz="2000"/>
          </a:p>
        </p:txBody>
      </p:sp>
      <p:graphicFrame>
        <p:nvGraphicFramePr>
          <p:cNvPr id="780" name="Google Shape;780;p11"/>
          <p:cNvGraphicFramePr/>
          <p:nvPr/>
        </p:nvGraphicFramePr>
        <p:xfrm>
          <a:off x="1102659" y="83163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{C12B21E4-C284-4D47-8413-D1E8259BD50F}</a:tableStyleId>
              </a:tblPr>
              <a:tblGrid>
                <a:gridCol w="233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5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5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br>
                        <a:rPr lang="ru-RU" sz="900" u="none" strike="noStrike" cap="none">
                          <a:solidFill>
                            <a:schemeClr val="dk1"/>
                          </a:solidFill>
                        </a:rPr>
                      </a:br>
                      <a:endParaRPr sz="9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32300" marT="21525" marB="215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Free Certificate Maker </a:t>
                      </a:r>
                      <a:b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</a:b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for Custom Certificates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Free Online </a:t>
                      </a:r>
                      <a:b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</a:b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Certificate Maker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Online </a:t>
                      </a:r>
                      <a:b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</a:b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Certificate Maker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ru-RU" sz="900"/>
                        <a:t>Розроблений</a:t>
                      </a:r>
                      <a:b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</a:b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програмний продукт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Адаптивність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32300" marT="21525" marB="215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Багатокористувацький режим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32300" marT="21525" marB="215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–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–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Інтуїтивно-зрозумілий </a:t>
                      </a:r>
                      <a:b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</a:b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інтерфейс користувача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32300" marT="21525" marB="215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Наявність української мови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32300" marT="21525" marB="215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Можливість імпорту/експорту даних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32300" marT="21525" marB="215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Крос-платформність </a:t>
                      </a:r>
                      <a:b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</a:b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(наявність версій для Linux/MacOS)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32300" marT="21525" marB="215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787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Автентифікація з використанням соціальних облікових записів </a:t>
                      </a:r>
                      <a:b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</a:b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(Google/Facebook/Twitter тощо)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32300" marT="21525" marB="215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–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72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Наявність довідкових матеріалів </a:t>
                      </a:r>
                      <a:b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</a:b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та документації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32300" marT="21525" marB="215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787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Можливості з налагодження та розширення функціональності </a:t>
                      </a:r>
                      <a:b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</a:b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(Rest API/SDK)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32300" marT="21525" marB="215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+</a:t>
                      </a:r>
                      <a:endParaRPr sz="18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787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Вартість ліцензії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32300" marT="21525" marB="215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Pro 1004.70 грн/місяць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Starter 497.27 грн/місяць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Преміум  </a:t>
                      </a:r>
                      <a:b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</a:b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608.91 грн /місяць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Enterprise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ru-RU" sz="900" b="0" u="none" strike="noStrike" cap="none">
                          <a:solidFill>
                            <a:schemeClr val="dk1"/>
                          </a:solidFill>
                        </a:rPr>
                        <a:t>12137.56 грн /місяць</a:t>
                      </a:r>
                      <a:endParaRPr sz="1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-RU" sz="1800" b="0" u="none" strike="noStrike" cap="none">
                          <a:solidFill>
                            <a:schemeClr val="dk1"/>
                          </a:solidFill>
                        </a:rPr>
                        <a:t>–</a:t>
                      </a:r>
                      <a:endParaRPr sz="20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32300" marR="32300" marT="21525" marB="21525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81" name="Google Shape;781;p11"/>
          <p:cNvSpPr/>
          <p:nvPr/>
        </p:nvSpPr>
        <p:spPr>
          <a:xfrm>
            <a:off x="3176588" y="11684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"/>
          <p:cNvSpPr txBox="1">
            <a:spLocks noGrp="1"/>
          </p:cNvSpPr>
          <p:nvPr>
            <p:ph type="title"/>
          </p:nvPr>
        </p:nvSpPr>
        <p:spPr>
          <a:xfrm>
            <a:off x="1783966" y="2663391"/>
            <a:ext cx="5793726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/>
              <a:t>Проектування застосунку</a:t>
            </a:r>
            <a:endParaRPr sz="4000"/>
          </a:p>
        </p:txBody>
      </p:sp>
      <p:sp>
        <p:nvSpPr>
          <p:cNvPr id="787" name="Google Shape;787;p12"/>
          <p:cNvSpPr txBox="1">
            <a:spLocks noGrp="1"/>
          </p:cNvSpPr>
          <p:nvPr>
            <p:ph type="title" idx="2"/>
          </p:nvPr>
        </p:nvSpPr>
        <p:spPr>
          <a:xfrm>
            <a:off x="4064782" y="1105947"/>
            <a:ext cx="12684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03</a:t>
            </a:r>
            <a:endParaRPr/>
          </a:p>
        </p:txBody>
      </p:sp>
      <p:grpSp>
        <p:nvGrpSpPr>
          <p:cNvPr id="788" name="Google Shape;788;p12"/>
          <p:cNvGrpSpPr/>
          <p:nvPr/>
        </p:nvGrpSpPr>
        <p:grpSpPr>
          <a:xfrm>
            <a:off x="6071576" y="-112069"/>
            <a:ext cx="3846005" cy="3483999"/>
            <a:chOff x="5807351" y="-130144"/>
            <a:chExt cx="3846005" cy="3483999"/>
          </a:xfrm>
        </p:grpSpPr>
        <p:grpSp>
          <p:nvGrpSpPr>
            <p:cNvPr id="789" name="Google Shape;789;p12"/>
            <p:cNvGrpSpPr/>
            <p:nvPr/>
          </p:nvGrpSpPr>
          <p:grpSpPr>
            <a:xfrm rot="3965436">
              <a:off x="6997441" y="9782"/>
              <a:ext cx="1117919" cy="1247898"/>
              <a:chOff x="6503625" y="1008025"/>
              <a:chExt cx="573088" cy="639763"/>
            </a:xfrm>
          </p:grpSpPr>
          <p:sp>
            <p:nvSpPr>
              <p:cNvPr id="790" name="Google Shape;790;p12"/>
              <p:cNvSpPr/>
              <p:nvPr/>
            </p:nvSpPr>
            <p:spPr>
              <a:xfrm>
                <a:off x="6503625" y="1008025"/>
                <a:ext cx="276225" cy="30956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19" extrusionOk="0">
                    <a:moveTo>
                      <a:pt x="6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12" y="0"/>
                      <a:pt x="21" y="1"/>
                      <a:pt x="25" y="7"/>
                    </a:cubicBezTo>
                    <a:cubicBezTo>
                      <a:pt x="106" y="102"/>
                      <a:pt x="106" y="102"/>
                      <a:pt x="106" y="102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0" y="18"/>
                      <a:pt x="1" y="10"/>
                      <a:pt x="6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12"/>
              <p:cNvSpPr/>
              <p:nvPr/>
            </p:nvSpPr>
            <p:spPr>
              <a:xfrm>
                <a:off x="6668725" y="1204875"/>
                <a:ext cx="87313" cy="87313"/>
              </a:xfrm>
              <a:custGeom>
                <a:avLst/>
                <a:gdLst/>
                <a:ahLst/>
                <a:cxnLst/>
                <a:rect l="l" t="t" r="r" b="b"/>
                <a:pathLst>
                  <a:path w="55" h="55" extrusionOk="0">
                    <a:moveTo>
                      <a:pt x="34" y="0"/>
                    </a:moveTo>
                    <a:lnTo>
                      <a:pt x="0" y="30"/>
                    </a:lnTo>
                    <a:lnTo>
                      <a:pt x="21" y="55"/>
                    </a:lnTo>
                    <a:lnTo>
                      <a:pt x="55" y="2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12"/>
              <p:cNvSpPr/>
              <p:nvPr/>
            </p:nvSpPr>
            <p:spPr>
              <a:xfrm>
                <a:off x="6743338" y="1289013"/>
                <a:ext cx="49213" cy="52388"/>
              </a:xfrm>
              <a:custGeom>
                <a:avLst/>
                <a:gdLst/>
                <a:ahLst/>
                <a:cxnLst/>
                <a:rect l="l" t="t" r="r" b="b"/>
                <a:pathLst>
                  <a:path w="31" h="33" extrusionOk="0">
                    <a:moveTo>
                      <a:pt x="10" y="0"/>
                    </a:moveTo>
                    <a:lnTo>
                      <a:pt x="0" y="8"/>
                    </a:lnTo>
                    <a:lnTo>
                      <a:pt x="21" y="33"/>
                    </a:lnTo>
                    <a:lnTo>
                      <a:pt x="31" y="26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A7C6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12"/>
              <p:cNvSpPr/>
              <p:nvPr/>
            </p:nvSpPr>
            <p:spPr>
              <a:xfrm>
                <a:off x="6743338" y="1289013"/>
                <a:ext cx="49213" cy="52388"/>
              </a:xfrm>
              <a:custGeom>
                <a:avLst/>
                <a:gdLst/>
                <a:ahLst/>
                <a:cxnLst/>
                <a:rect l="l" t="t" r="r" b="b"/>
                <a:pathLst>
                  <a:path w="31" h="33" extrusionOk="0">
                    <a:moveTo>
                      <a:pt x="10" y="0"/>
                    </a:moveTo>
                    <a:lnTo>
                      <a:pt x="0" y="8"/>
                    </a:lnTo>
                    <a:lnTo>
                      <a:pt x="21" y="33"/>
                    </a:lnTo>
                    <a:lnTo>
                      <a:pt x="31" y="26"/>
                    </a:lnTo>
                    <a:lnTo>
                      <a:pt x="10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12"/>
              <p:cNvSpPr/>
              <p:nvPr/>
            </p:nvSpPr>
            <p:spPr>
              <a:xfrm>
                <a:off x="6698888" y="1268375"/>
                <a:ext cx="377825" cy="379413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6" extrusionOk="0">
                    <a:moveTo>
                      <a:pt x="114" y="123"/>
                    </a:moveTo>
                    <a:cubicBezTo>
                      <a:pt x="142" y="100"/>
                      <a:pt x="145" y="59"/>
                      <a:pt x="122" y="31"/>
                    </a:cubicBezTo>
                    <a:cubicBezTo>
                      <a:pt x="99" y="4"/>
                      <a:pt x="58" y="0"/>
                      <a:pt x="31" y="23"/>
                    </a:cubicBezTo>
                    <a:cubicBezTo>
                      <a:pt x="3" y="46"/>
                      <a:pt x="0" y="87"/>
                      <a:pt x="23" y="115"/>
                    </a:cubicBezTo>
                    <a:cubicBezTo>
                      <a:pt x="46" y="142"/>
                      <a:pt x="87" y="146"/>
                      <a:pt x="114" y="123"/>
                    </a:cubicBezTo>
                    <a:moveTo>
                      <a:pt x="36" y="30"/>
                    </a:moveTo>
                    <a:cubicBezTo>
                      <a:pt x="60" y="10"/>
                      <a:pt x="96" y="13"/>
                      <a:pt x="115" y="37"/>
                    </a:cubicBezTo>
                    <a:cubicBezTo>
                      <a:pt x="135" y="60"/>
                      <a:pt x="132" y="96"/>
                      <a:pt x="109" y="116"/>
                    </a:cubicBezTo>
                    <a:cubicBezTo>
                      <a:pt x="85" y="136"/>
                      <a:pt x="49" y="133"/>
                      <a:pt x="30" y="109"/>
                    </a:cubicBezTo>
                    <a:cubicBezTo>
                      <a:pt x="10" y="85"/>
                      <a:pt x="13" y="50"/>
                      <a:pt x="36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12"/>
              <p:cNvSpPr/>
              <p:nvPr/>
            </p:nvSpPr>
            <p:spPr>
              <a:xfrm>
                <a:off x="6740163" y="1312825"/>
                <a:ext cx="295275" cy="29051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12" extrusionOk="0">
                    <a:moveTo>
                      <a:pt x="56" y="0"/>
                    </a:moveTo>
                    <a:cubicBezTo>
                      <a:pt x="44" y="0"/>
                      <a:pt x="31" y="4"/>
                      <a:pt x="20" y="13"/>
                    </a:cubicBezTo>
                    <a:cubicBezTo>
                      <a:pt x="7" y="24"/>
                      <a:pt x="0" y="40"/>
                      <a:pt x="0" y="56"/>
                    </a:cubicBezTo>
                    <a:cubicBezTo>
                      <a:pt x="0" y="69"/>
                      <a:pt x="5" y="82"/>
                      <a:pt x="14" y="92"/>
                    </a:cubicBezTo>
                    <a:cubicBezTo>
                      <a:pt x="25" y="105"/>
                      <a:pt x="41" y="112"/>
                      <a:pt x="57" y="112"/>
                    </a:cubicBezTo>
                    <a:cubicBezTo>
                      <a:pt x="69" y="112"/>
                      <a:pt x="82" y="108"/>
                      <a:pt x="93" y="99"/>
                    </a:cubicBezTo>
                    <a:cubicBezTo>
                      <a:pt x="106" y="88"/>
                      <a:pt x="113" y="72"/>
                      <a:pt x="113" y="56"/>
                    </a:cubicBezTo>
                    <a:cubicBezTo>
                      <a:pt x="113" y="43"/>
                      <a:pt x="108" y="30"/>
                      <a:pt x="99" y="20"/>
                    </a:cubicBezTo>
                    <a:cubicBezTo>
                      <a:pt x="88" y="7"/>
                      <a:pt x="72" y="0"/>
                      <a:pt x="56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6" name="Google Shape;796;p12"/>
            <p:cNvSpPr/>
            <p:nvPr/>
          </p:nvSpPr>
          <p:spPr>
            <a:xfrm>
              <a:off x="6564288" y="1431900"/>
              <a:ext cx="715160" cy="718388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rgbClr val="FFCE73">
                <a:alpha val="5019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2"/>
            <p:cNvSpPr/>
            <p:nvPr/>
          </p:nvSpPr>
          <p:spPr>
            <a:xfrm>
              <a:off x="8312150" y="466925"/>
              <a:ext cx="332101" cy="333600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2"/>
            <p:cNvSpPr/>
            <p:nvPr/>
          </p:nvSpPr>
          <p:spPr>
            <a:xfrm>
              <a:off x="6631981" y="158797"/>
              <a:ext cx="205393" cy="466651"/>
            </a:xfrm>
            <a:custGeom>
              <a:avLst/>
              <a:gdLst/>
              <a:ahLst/>
              <a:cxnLst/>
              <a:rect l="l" t="t" r="r" b="b"/>
              <a:pathLst>
                <a:path w="71" h="161" extrusionOk="0">
                  <a:moveTo>
                    <a:pt x="18" y="74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5" y="5"/>
                    <a:pt x="41" y="0"/>
                    <a:pt x="49" y="1"/>
                  </a:cubicBezTo>
                  <a:cubicBezTo>
                    <a:pt x="53" y="1"/>
                    <a:pt x="56" y="2"/>
                    <a:pt x="60" y="3"/>
                  </a:cubicBezTo>
                  <a:cubicBezTo>
                    <a:pt x="65" y="4"/>
                    <a:pt x="69" y="8"/>
                    <a:pt x="70" y="13"/>
                  </a:cubicBezTo>
                  <a:cubicBezTo>
                    <a:pt x="71" y="16"/>
                    <a:pt x="71" y="19"/>
                    <a:pt x="70" y="22"/>
                  </a:cubicBezTo>
                  <a:cubicBezTo>
                    <a:pt x="62" y="54"/>
                    <a:pt x="54" y="87"/>
                    <a:pt x="45" y="120"/>
                  </a:cubicBezTo>
                  <a:cubicBezTo>
                    <a:pt x="45" y="121"/>
                    <a:pt x="45" y="122"/>
                    <a:pt x="44" y="124"/>
                  </a:cubicBezTo>
                  <a:cubicBezTo>
                    <a:pt x="41" y="129"/>
                    <a:pt x="36" y="133"/>
                    <a:pt x="30" y="132"/>
                  </a:cubicBezTo>
                  <a:cubicBezTo>
                    <a:pt x="23" y="132"/>
                    <a:pt x="18" y="128"/>
                    <a:pt x="16" y="121"/>
                  </a:cubicBezTo>
                  <a:cubicBezTo>
                    <a:pt x="16" y="119"/>
                    <a:pt x="16" y="115"/>
                    <a:pt x="16" y="113"/>
                  </a:cubicBezTo>
                  <a:cubicBezTo>
                    <a:pt x="19" y="103"/>
                    <a:pt x="21" y="93"/>
                    <a:pt x="24" y="84"/>
                  </a:cubicBezTo>
                  <a:cubicBezTo>
                    <a:pt x="25" y="80"/>
                    <a:pt x="26" y="76"/>
                    <a:pt x="27" y="72"/>
                  </a:cubicBezTo>
                  <a:cubicBezTo>
                    <a:pt x="28" y="69"/>
                    <a:pt x="31" y="71"/>
                    <a:pt x="31" y="73"/>
                  </a:cubicBezTo>
                  <a:cubicBezTo>
                    <a:pt x="31" y="73"/>
                    <a:pt x="31" y="74"/>
                    <a:pt x="31" y="74"/>
                  </a:cubicBezTo>
                  <a:cubicBezTo>
                    <a:pt x="27" y="88"/>
                    <a:pt x="24" y="101"/>
                    <a:pt x="21" y="114"/>
                  </a:cubicBezTo>
                  <a:cubicBezTo>
                    <a:pt x="19" y="120"/>
                    <a:pt x="22" y="125"/>
                    <a:pt x="26" y="127"/>
                  </a:cubicBezTo>
                  <a:cubicBezTo>
                    <a:pt x="32" y="129"/>
                    <a:pt x="37" y="127"/>
                    <a:pt x="40" y="122"/>
                  </a:cubicBezTo>
                  <a:cubicBezTo>
                    <a:pt x="40" y="121"/>
                    <a:pt x="41" y="119"/>
                    <a:pt x="41" y="118"/>
                  </a:cubicBezTo>
                  <a:cubicBezTo>
                    <a:pt x="49" y="86"/>
                    <a:pt x="57" y="54"/>
                    <a:pt x="65" y="22"/>
                  </a:cubicBezTo>
                  <a:cubicBezTo>
                    <a:pt x="66" y="21"/>
                    <a:pt x="66" y="20"/>
                    <a:pt x="66" y="20"/>
                  </a:cubicBezTo>
                  <a:cubicBezTo>
                    <a:pt x="67" y="15"/>
                    <a:pt x="65" y="10"/>
                    <a:pt x="61" y="8"/>
                  </a:cubicBezTo>
                  <a:cubicBezTo>
                    <a:pt x="56" y="6"/>
                    <a:pt x="52" y="5"/>
                    <a:pt x="47" y="5"/>
                  </a:cubicBezTo>
                  <a:cubicBezTo>
                    <a:pt x="42" y="6"/>
                    <a:pt x="39" y="9"/>
                    <a:pt x="38" y="14"/>
                  </a:cubicBezTo>
                  <a:cubicBezTo>
                    <a:pt x="27" y="54"/>
                    <a:pt x="17" y="95"/>
                    <a:pt x="7" y="136"/>
                  </a:cubicBezTo>
                  <a:cubicBezTo>
                    <a:pt x="5" y="142"/>
                    <a:pt x="8" y="147"/>
                    <a:pt x="13" y="151"/>
                  </a:cubicBezTo>
                  <a:cubicBezTo>
                    <a:pt x="16" y="154"/>
                    <a:pt x="20" y="154"/>
                    <a:pt x="24" y="155"/>
                  </a:cubicBezTo>
                  <a:cubicBezTo>
                    <a:pt x="33" y="157"/>
                    <a:pt x="41" y="152"/>
                    <a:pt x="43" y="143"/>
                  </a:cubicBezTo>
                  <a:cubicBezTo>
                    <a:pt x="49" y="120"/>
                    <a:pt x="55" y="97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1"/>
                    <a:pt x="65" y="72"/>
                    <a:pt x="65" y="75"/>
                  </a:cubicBezTo>
                  <a:cubicBezTo>
                    <a:pt x="59" y="98"/>
                    <a:pt x="53" y="122"/>
                    <a:pt x="47" y="145"/>
                  </a:cubicBezTo>
                  <a:cubicBezTo>
                    <a:pt x="45" y="153"/>
                    <a:pt x="39" y="159"/>
                    <a:pt x="31" y="160"/>
                  </a:cubicBezTo>
                  <a:cubicBezTo>
                    <a:pt x="25" y="161"/>
                    <a:pt x="19" y="159"/>
                    <a:pt x="13" y="156"/>
                  </a:cubicBezTo>
                  <a:cubicBezTo>
                    <a:pt x="6" y="153"/>
                    <a:pt x="0" y="144"/>
                    <a:pt x="3" y="134"/>
                  </a:cubicBezTo>
                  <a:cubicBezTo>
                    <a:pt x="8" y="114"/>
                    <a:pt x="13" y="94"/>
                    <a:pt x="18" y="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9" name="Google Shape;799;p12"/>
            <p:cNvGrpSpPr/>
            <p:nvPr/>
          </p:nvGrpSpPr>
          <p:grpSpPr>
            <a:xfrm rot="-1081111">
              <a:off x="7683387" y="1174859"/>
              <a:ext cx="1708268" cy="1962926"/>
              <a:chOff x="5652063" y="1771263"/>
              <a:chExt cx="1714500" cy="1970087"/>
            </a:xfrm>
          </p:grpSpPr>
          <p:sp>
            <p:nvSpPr>
              <p:cNvPr id="800" name="Google Shape;800;p12"/>
              <p:cNvSpPr/>
              <p:nvPr/>
            </p:nvSpPr>
            <p:spPr>
              <a:xfrm>
                <a:off x="6272775" y="3138100"/>
                <a:ext cx="1093788" cy="603250"/>
              </a:xfrm>
              <a:custGeom>
                <a:avLst/>
                <a:gdLst/>
                <a:ahLst/>
                <a:cxnLst/>
                <a:rect l="l" t="t" r="r" b="b"/>
                <a:pathLst>
                  <a:path w="689" h="380" extrusionOk="0">
                    <a:moveTo>
                      <a:pt x="689" y="83"/>
                    </a:moveTo>
                    <a:lnTo>
                      <a:pt x="39" y="380"/>
                    </a:lnTo>
                    <a:lnTo>
                      <a:pt x="0" y="296"/>
                    </a:lnTo>
                    <a:lnTo>
                      <a:pt x="650" y="0"/>
                    </a:lnTo>
                    <a:lnTo>
                      <a:pt x="689" y="8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12"/>
              <p:cNvSpPr/>
              <p:nvPr/>
            </p:nvSpPr>
            <p:spPr>
              <a:xfrm>
                <a:off x="6348975" y="3233350"/>
                <a:ext cx="962025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88" extrusionOk="0">
                    <a:moveTo>
                      <a:pt x="606" y="15"/>
                    </a:moveTo>
                    <a:lnTo>
                      <a:pt x="8" y="288"/>
                    </a:lnTo>
                    <a:lnTo>
                      <a:pt x="0" y="272"/>
                    </a:lnTo>
                    <a:lnTo>
                      <a:pt x="600" y="0"/>
                    </a:lnTo>
                    <a:lnTo>
                      <a:pt x="606" y="1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12"/>
              <p:cNvSpPr/>
              <p:nvPr/>
            </p:nvSpPr>
            <p:spPr>
              <a:xfrm>
                <a:off x="5652063" y="1771263"/>
                <a:ext cx="1671638" cy="1873250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180" extrusionOk="0">
                    <a:moveTo>
                      <a:pt x="1053" y="882"/>
                    </a:moveTo>
                    <a:lnTo>
                      <a:pt x="403" y="1180"/>
                    </a:lnTo>
                    <a:lnTo>
                      <a:pt x="0" y="297"/>
                    </a:lnTo>
                    <a:lnTo>
                      <a:pt x="650" y="0"/>
                    </a:lnTo>
                    <a:lnTo>
                      <a:pt x="1053" y="88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12"/>
              <p:cNvSpPr/>
              <p:nvPr/>
            </p:nvSpPr>
            <p:spPr>
              <a:xfrm>
                <a:off x="5996550" y="2139563"/>
                <a:ext cx="747713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89" extrusionOk="0">
                    <a:moveTo>
                      <a:pt x="471" y="221"/>
                    </a:moveTo>
                    <a:lnTo>
                      <a:pt x="101" y="389"/>
                    </a:lnTo>
                    <a:lnTo>
                      <a:pt x="0" y="169"/>
                    </a:lnTo>
                    <a:lnTo>
                      <a:pt x="370" y="0"/>
                    </a:lnTo>
                    <a:lnTo>
                      <a:pt x="471" y="2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12"/>
              <p:cNvSpPr/>
              <p:nvPr/>
            </p:nvSpPr>
            <p:spPr>
              <a:xfrm>
                <a:off x="6129900" y="2331650"/>
                <a:ext cx="481013" cy="23653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49" extrusionOk="0">
                    <a:moveTo>
                      <a:pt x="303" y="13"/>
                    </a:moveTo>
                    <a:lnTo>
                      <a:pt x="6" y="149"/>
                    </a:lnTo>
                    <a:lnTo>
                      <a:pt x="0" y="134"/>
                    </a:lnTo>
                    <a:lnTo>
                      <a:pt x="295" y="0"/>
                    </a:lnTo>
                    <a:lnTo>
                      <a:pt x="303" y="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12"/>
              <p:cNvSpPr/>
              <p:nvPr/>
            </p:nvSpPr>
            <p:spPr>
              <a:xfrm>
                <a:off x="6090213" y="2249100"/>
                <a:ext cx="481013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50" extrusionOk="0">
                    <a:moveTo>
                      <a:pt x="303" y="13"/>
                    </a:moveTo>
                    <a:lnTo>
                      <a:pt x="8" y="150"/>
                    </a:lnTo>
                    <a:lnTo>
                      <a:pt x="0" y="134"/>
                    </a:lnTo>
                    <a:lnTo>
                      <a:pt x="297" y="0"/>
                    </a:lnTo>
                    <a:lnTo>
                      <a:pt x="303" y="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12"/>
              <p:cNvSpPr/>
              <p:nvPr/>
            </p:nvSpPr>
            <p:spPr>
              <a:xfrm>
                <a:off x="6166413" y="2414200"/>
                <a:ext cx="481013" cy="23653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49" extrusionOk="0">
                    <a:moveTo>
                      <a:pt x="303" y="13"/>
                    </a:moveTo>
                    <a:lnTo>
                      <a:pt x="8" y="149"/>
                    </a:lnTo>
                    <a:lnTo>
                      <a:pt x="0" y="134"/>
                    </a:lnTo>
                    <a:lnTo>
                      <a:pt x="295" y="0"/>
                    </a:lnTo>
                    <a:lnTo>
                      <a:pt x="303" y="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12"/>
              <p:cNvSpPr/>
              <p:nvPr/>
            </p:nvSpPr>
            <p:spPr>
              <a:xfrm>
                <a:off x="5685400" y="2465000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1" y="7"/>
                    </a:moveTo>
                    <a:cubicBezTo>
                      <a:pt x="64" y="12"/>
                      <a:pt x="61" y="17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4" y="39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3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12"/>
              <p:cNvSpPr/>
              <p:nvPr/>
            </p:nvSpPr>
            <p:spPr>
              <a:xfrm>
                <a:off x="5748049" y="2560457"/>
                <a:ext cx="195263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1" y="7"/>
                    </a:moveTo>
                    <a:cubicBezTo>
                      <a:pt x="64" y="12"/>
                      <a:pt x="61" y="17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4" y="39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3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12"/>
              <p:cNvSpPr/>
              <p:nvPr/>
            </p:nvSpPr>
            <p:spPr>
              <a:xfrm>
                <a:off x="5771125" y="2653913"/>
                <a:ext cx="193675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1" y="7"/>
                    </a:moveTo>
                    <a:cubicBezTo>
                      <a:pt x="64" y="11"/>
                      <a:pt x="62" y="17"/>
                      <a:pt x="57" y="19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0" y="41"/>
                      <a:pt x="5" y="38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12"/>
              <p:cNvSpPr/>
              <p:nvPr/>
            </p:nvSpPr>
            <p:spPr>
              <a:xfrm>
                <a:off x="5813988" y="2749163"/>
                <a:ext cx="193675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40" extrusionOk="0">
                    <a:moveTo>
                      <a:pt x="62" y="7"/>
                    </a:moveTo>
                    <a:cubicBezTo>
                      <a:pt x="64" y="11"/>
                      <a:pt x="62" y="17"/>
                      <a:pt x="57" y="19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0" y="40"/>
                      <a:pt x="5" y="38"/>
                      <a:pt x="2" y="33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59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12"/>
              <p:cNvSpPr/>
              <p:nvPr/>
            </p:nvSpPr>
            <p:spPr>
              <a:xfrm>
                <a:off x="5855263" y="2839650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5" y="39"/>
                      <a:pt x="2" y="34"/>
                    </a:cubicBezTo>
                    <a:cubicBezTo>
                      <a:pt x="0" y="29"/>
                      <a:pt x="2" y="24"/>
                      <a:pt x="7" y="22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4" y="0"/>
                      <a:pt x="59" y="3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12"/>
              <p:cNvSpPr/>
              <p:nvPr/>
            </p:nvSpPr>
            <p:spPr>
              <a:xfrm>
                <a:off x="5898125" y="2934900"/>
                <a:ext cx="195263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5" y="39"/>
                      <a:pt x="3" y="34"/>
                    </a:cubicBezTo>
                    <a:cubicBezTo>
                      <a:pt x="0" y="29"/>
                      <a:pt x="2" y="24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59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12"/>
              <p:cNvSpPr/>
              <p:nvPr/>
            </p:nvSpPr>
            <p:spPr>
              <a:xfrm>
                <a:off x="5940988" y="3028563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5" y="39"/>
                      <a:pt x="3" y="34"/>
                    </a:cubicBezTo>
                    <a:cubicBezTo>
                      <a:pt x="0" y="29"/>
                      <a:pt x="3" y="24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60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12"/>
              <p:cNvSpPr/>
              <p:nvPr/>
            </p:nvSpPr>
            <p:spPr>
              <a:xfrm>
                <a:off x="5983850" y="3123813"/>
                <a:ext cx="195263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1" y="41"/>
                      <a:pt x="5" y="39"/>
                      <a:pt x="3" y="34"/>
                    </a:cubicBezTo>
                    <a:cubicBezTo>
                      <a:pt x="0" y="29"/>
                      <a:pt x="3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60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12"/>
              <p:cNvSpPr/>
              <p:nvPr/>
            </p:nvSpPr>
            <p:spPr>
              <a:xfrm>
                <a:off x="6026713" y="3217475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7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1" y="41"/>
                      <a:pt x="5" y="39"/>
                      <a:pt x="3" y="34"/>
                    </a:cubicBezTo>
                    <a:cubicBezTo>
                      <a:pt x="0" y="29"/>
                      <a:pt x="3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60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12"/>
              <p:cNvSpPr/>
              <p:nvPr/>
            </p:nvSpPr>
            <p:spPr>
              <a:xfrm>
                <a:off x="6072750" y="3312725"/>
                <a:ext cx="190500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3" h="41" extrusionOk="0">
                    <a:moveTo>
                      <a:pt x="61" y="7"/>
                    </a:moveTo>
                    <a:cubicBezTo>
                      <a:pt x="63" y="12"/>
                      <a:pt x="61" y="17"/>
                      <a:pt x="56" y="19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0" y="41"/>
                      <a:pt x="4" y="39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53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2"/>
            <p:cNvGrpSpPr/>
            <p:nvPr/>
          </p:nvGrpSpPr>
          <p:grpSpPr>
            <a:xfrm rot="3741702">
              <a:off x="5840531" y="650213"/>
              <a:ext cx="724463" cy="513328"/>
              <a:chOff x="6180688" y="2320538"/>
              <a:chExt cx="1149350" cy="814387"/>
            </a:xfrm>
          </p:grpSpPr>
          <p:sp>
            <p:nvSpPr>
              <p:cNvPr id="818" name="Google Shape;818;p12"/>
              <p:cNvSpPr/>
              <p:nvPr/>
            </p:nvSpPr>
            <p:spPr>
              <a:xfrm>
                <a:off x="7010950" y="2320538"/>
                <a:ext cx="319088" cy="26193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6" extrusionOk="0">
                    <a:moveTo>
                      <a:pt x="6" y="24"/>
                    </a:moveTo>
                    <a:cubicBezTo>
                      <a:pt x="7" y="23"/>
                      <a:pt x="9" y="23"/>
                      <a:pt x="10" y="23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9" y="0"/>
                      <a:pt x="102" y="1"/>
                      <a:pt x="104" y="3"/>
                    </a:cubicBezTo>
                    <a:cubicBezTo>
                      <a:pt x="105" y="5"/>
                      <a:pt x="105" y="9"/>
                      <a:pt x="103" y="11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6" y="84"/>
                      <a:pt x="43" y="86"/>
                      <a:pt x="41" y="86"/>
                    </a:cubicBezTo>
                    <a:cubicBezTo>
                      <a:pt x="38" y="86"/>
                      <a:pt x="36" y="85"/>
                      <a:pt x="34" y="83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0" y="31"/>
                      <a:pt x="2" y="27"/>
                      <a:pt x="6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12"/>
              <p:cNvSpPr/>
              <p:nvPr/>
            </p:nvSpPr>
            <p:spPr>
              <a:xfrm>
                <a:off x="6180688" y="2379275"/>
                <a:ext cx="976313" cy="7556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48" extrusionOk="0">
                    <a:moveTo>
                      <a:pt x="17" y="166"/>
                    </a:moveTo>
                    <a:cubicBezTo>
                      <a:pt x="5" y="173"/>
                      <a:pt x="0" y="187"/>
                      <a:pt x="6" y="196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40" y="247"/>
                      <a:pt x="54" y="248"/>
                      <a:pt x="66" y="241"/>
                    </a:cubicBezTo>
                    <a:cubicBezTo>
                      <a:pt x="308" y="82"/>
                      <a:pt x="308" y="82"/>
                      <a:pt x="308" y="82"/>
                    </a:cubicBezTo>
                    <a:cubicBezTo>
                      <a:pt x="320" y="75"/>
                      <a:pt x="321" y="68"/>
                      <a:pt x="315" y="59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77" y="1"/>
                      <a:pt x="271" y="0"/>
                      <a:pt x="259" y="7"/>
                    </a:cubicBezTo>
                    <a:lnTo>
                      <a:pt x="17" y="1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12"/>
              <p:cNvSpPr/>
              <p:nvPr/>
            </p:nvSpPr>
            <p:spPr>
              <a:xfrm>
                <a:off x="6898238" y="2425313"/>
                <a:ext cx="185738" cy="25241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9" extrusionOk="0">
                    <a:moveTo>
                      <a:pt x="0" y="15"/>
                    </a:moveTo>
                    <a:lnTo>
                      <a:pt x="94" y="159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2"/>
              <p:cNvSpPr/>
              <p:nvPr/>
            </p:nvSpPr>
            <p:spPr>
              <a:xfrm>
                <a:off x="6841088" y="2465000"/>
                <a:ext cx="182563" cy="249238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57" extrusionOk="0">
                    <a:moveTo>
                      <a:pt x="0" y="13"/>
                    </a:moveTo>
                    <a:lnTo>
                      <a:pt x="94" y="157"/>
                    </a:lnTo>
                    <a:lnTo>
                      <a:pt x="115" y="142"/>
                    </a:lnTo>
                    <a:lnTo>
                      <a:pt x="23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2"/>
              <p:cNvSpPr/>
              <p:nvPr/>
            </p:nvSpPr>
            <p:spPr>
              <a:xfrm>
                <a:off x="6307688" y="2811075"/>
                <a:ext cx="185738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8" extrusionOk="0">
                    <a:moveTo>
                      <a:pt x="0" y="14"/>
                    </a:moveTo>
                    <a:lnTo>
                      <a:pt x="94" y="158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2"/>
              <p:cNvSpPr/>
              <p:nvPr/>
            </p:nvSpPr>
            <p:spPr>
              <a:xfrm>
                <a:off x="6250538" y="2847588"/>
                <a:ext cx="182563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60" extrusionOk="0">
                    <a:moveTo>
                      <a:pt x="0" y="16"/>
                    </a:moveTo>
                    <a:lnTo>
                      <a:pt x="94" y="160"/>
                    </a:lnTo>
                    <a:lnTo>
                      <a:pt x="115" y="144"/>
                    </a:lnTo>
                    <a:lnTo>
                      <a:pt x="23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2"/>
              <p:cNvSpPr/>
              <p:nvPr/>
            </p:nvSpPr>
            <p:spPr>
              <a:xfrm>
                <a:off x="6429925" y="2588825"/>
                <a:ext cx="471488" cy="347663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14" extrusionOk="0">
                    <a:moveTo>
                      <a:pt x="11" y="78"/>
                    </a:moveTo>
                    <a:cubicBezTo>
                      <a:pt x="4" y="83"/>
                      <a:pt x="0" y="92"/>
                      <a:pt x="4" y="98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14" y="113"/>
                      <a:pt x="24" y="114"/>
                      <a:pt x="32" y="109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52" y="31"/>
                      <a:pt x="155" y="22"/>
                      <a:pt x="151" y="16"/>
                    </a:cubicBezTo>
                    <a:cubicBezTo>
                      <a:pt x="145" y="6"/>
                      <a:pt x="145" y="6"/>
                      <a:pt x="145" y="6"/>
                    </a:cubicBezTo>
                    <a:cubicBezTo>
                      <a:pt x="141" y="0"/>
                      <a:pt x="132" y="0"/>
                      <a:pt x="124" y="5"/>
                    </a:cubicBezTo>
                    <a:lnTo>
                      <a:pt x="11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5" name="Google Shape;825;p12"/>
          <p:cNvGrpSpPr/>
          <p:nvPr/>
        </p:nvGrpSpPr>
        <p:grpSpPr>
          <a:xfrm>
            <a:off x="4" y="1923562"/>
            <a:ext cx="2795196" cy="3730415"/>
            <a:chOff x="200204" y="1923562"/>
            <a:chExt cx="2795196" cy="3730415"/>
          </a:xfrm>
        </p:grpSpPr>
        <p:grpSp>
          <p:nvGrpSpPr>
            <p:cNvPr id="826" name="Google Shape;826;p12"/>
            <p:cNvGrpSpPr/>
            <p:nvPr/>
          </p:nvGrpSpPr>
          <p:grpSpPr>
            <a:xfrm rot="-1428406">
              <a:off x="1340771" y="4405281"/>
              <a:ext cx="1520814" cy="983601"/>
              <a:chOff x="1689312" y="3648108"/>
              <a:chExt cx="1361459" cy="880464"/>
            </a:xfrm>
          </p:grpSpPr>
          <p:sp>
            <p:nvSpPr>
              <p:cNvPr id="827" name="Google Shape;827;p12"/>
              <p:cNvSpPr/>
              <p:nvPr/>
            </p:nvSpPr>
            <p:spPr>
              <a:xfrm>
                <a:off x="1928450" y="4324760"/>
                <a:ext cx="1038078" cy="203812"/>
              </a:xfrm>
              <a:custGeom>
                <a:avLst/>
                <a:gdLst/>
                <a:ahLst/>
                <a:cxnLst/>
                <a:rect l="l" t="t" r="r" b="b"/>
                <a:pathLst>
                  <a:path w="233" h="46" extrusionOk="0">
                    <a:moveTo>
                      <a:pt x="232" y="0"/>
                    </a:moveTo>
                    <a:cubicBezTo>
                      <a:pt x="233" y="11"/>
                      <a:pt x="183" y="27"/>
                      <a:pt x="119" y="37"/>
                    </a:cubicBezTo>
                    <a:cubicBezTo>
                      <a:pt x="54" y="46"/>
                      <a:pt x="1" y="45"/>
                      <a:pt x="0" y="34"/>
                    </a:cubicBezTo>
                    <a:cubicBezTo>
                      <a:pt x="232" y="0"/>
                      <a:pt x="232" y="0"/>
                      <a:pt x="232" y="0"/>
                    </a:cubicBezTo>
                  </a:path>
                </a:pathLst>
              </a:custGeom>
              <a:solidFill>
                <a:srgbClr val="FA7C6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2"/>
              <p:cNvSpPr/>
              <p:nvPr/>
            </p:nvSpPr>
            <p:spPr>
              <a:xfrm>
                <a:off x="1933885" y="4338348"/>
                <a:ext cx="1024492" cy="179354"/>
              </a:xfrm>
              <a:custGeom>
                <a:avLst/>
                <a:gdLst/>
                <a:ahLst/>
                <a:cxnLst/>
                <a:rect l="l" t="t" r="r" b="b"/>
                <a:pathLst>
                  <a:path w="230" h="40" extrusionOk="0">
                    <a:moveTo>
                      <a:pt x="230" y="0"/>
                    </a:moveTo>
                    <a:cubicBezTo>
                      <a:pt x="206" y="7"/>
                      <a:pt x="164" y="15"/>
                      <a:pt x="116" y="22"/>
                    </a:cubicBezTo>
                    <a:cubicBezTo>
                      <a:pt x="68" y="29"/>
                      <a:pt x="25" y="33"/>
                      <a:pt x="0" y="33"/>
                    </a:cubicBezTo>
                    <a:cubicBezTo>
                      <a:pt x="5" y="38"/>
                      <a:pt x="20" y="40"/>
                      <a:pt x="42" y="40"/>
                    </a:cubicBezTo>
                    <a:cubicBezTo>
                      <a:pt x="62" y="40"/>
                      <a:pt x="89" y="38"/>
                      <a:pt x="118" y="34"/>
                    </a:cubicBezTo>
                    <a:cubicBezTo>
                      <a:pt x="176" y="25"/>
                      <a:pt x="223" y="11"/>
                      <a:pt x="230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12"/>
              <p:cNvSpPr/>
              <p:nvPr/>
            </p:nvSpPr>
            <p:spPr>
              <a:xfrm>
                <a:off x="1830621" y="4267694"/>
                <a:ext cx="1220150" cy="236422"/>
              </a:xfrm>
              <a:custGeom>
                <a:avLst/>
                <a:gdLst/>
                <a:ahLst/>
                <a:cxnLst/>
                <a:rect l="l" t="t" r="r" b="b"/>
                <a:pathLst>
                  <a:path w="274" h="53" extrusionOk="0">
                    <a:moveTo>
                      <a:pt x="273" y="7"/>
                    </a:moveTo>
                    <a:cubicBezTo>
                      <a:pt x="274" y="13"/>
                      <a:pt x="214" y="27"/>
                      <a:pt x="139" y="38"/>
                    </a:cubicBezTo>
                    <a:cubicBezTo>
                      <a:pt x="64" y="49"/>
                      <a:pt x="2" y="53"/>
                      <a:pt x="1" y="46"/>
                    </a:cubicBezTo>
                    <a:cubicBezTo>
                      <a:pt x="0" y="40"/>
                      <a:pt x="60" y="25"/>
                      <a:pt x="135" y="14"/>
                    </a:cubicBezTo>
                    <a:cubicBezTo>
                      <a:pt x="211" y="4"/>
                      <a:pt x="272" y="0"/>
                      <a:pt x="273" y="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12"/>
              <p:cNvSpPr/>
              <p:nvPr/>
            </p:nvSpPr>
            <p:spPr>
              <a:xfrm>
                <a:off x="1689312" y="3648108"/>
                <a:ext cx="1111451" cy="78807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77" extrusionOk="0">
                    <a:moveTo>
                      <a:pt x="231" y="1"/>
                    </a:moveTo>
                    <a:cubicBezTo>
                      <a:pt x="143" y="14"/>
                      <a:pt x="143" y="14"/>
                      <a:pt x="143" y="14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44" y="29"/>
                      <a:pt x="38" y="40"/>
                      <a:pt x="42" y="50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12" y="60"/>
                      <a:pt x="0" y="76"/>
                      <a:pt x="3" y="92"/>
                    </a:cubicBezTo>
                    <a:cubicBezTo>
                      <a:pt x="8" y="125"/>
                      <a:pt x="38" y="148"/>
                      <a:pt x="70" y="143"/>
                    </a:cubicBezTo>
                    <a:cubicBezTo>
                      <a:pt x="86" y="141"/>
                      <a:pt x="86" y="141"/>
                      <a:pt x="86" y="141"/>
                    </a:cubicBezTo>
                    <a:cubicBezTo>
                      <a:pt x="92" y="153"/>
                      <a:pt x="92" y="153"/>
                      <a:pt x="92" y="153"/>
                    </a:cubicBezTo>
                    <a:cubicBezTo>
                      <a:pt x="99" y="168"/>
                      <a:pt x="115" y="177"/>
                      <a:pt x="132" y="174"/>
                    </a:cubicBezTo>
                    <a:cubicBezTo>
                      <a:pt x="165" y="169"/>
                      <a:pt x="165" y="169"/>
                      <a:pt x="165" y="169"/>
                    </a:cubicBezTo>
                    <a:cubicBezTo>
                      <a:pt x="198" y="165"/>
                      <a:pt x="198" y="165"/>
                      <a:pt x="198" y="165"/>
                    </a:cubicBezTo>
                    <a:cubicBezTo>
                      <a:pt x="215" y="162"/>
                      <a:pt x="228" y="149"/>
                      <a:pt x="231" y="133"/>
                    </a:cubicBezTo>
                    <a:cubicBezTo>
                      <a:pt x="249" y="20"/>
                      <a:pt x="249" y="20"/>
                      <a:pt x="249" y="20"/>
                    </a:cubicBezTo>
                    <a:cubicBezTo>
                      <a:pt x="250" y="9"/>
                      <a:pt x="241" y="0"/>
                      <a:pt x="231" y="1"/>
                    </a:cubicBezTo>
                    <a:moveTo>
                      <a:pt x="67" y="123"/>
                    </a:moveTo>
                    <a:cubicBezTo>
                      <a:pt x="46" y="126"/>
                      <a:pt x="26" y="111"/>
                      <a:pt x="23" y="90"/>
                    </a:cubicBezTo>
                    <a:cubicBezTo>
                      <a:pt x="22" y="84"/>
                      <a:pt x="26" y="79"/>
                      <a:pt x="31" y="78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77" y="122"/>
                      <a:pt x="77" y="122"/>
                      <a:pt x="77" y="122"/>
                    </a:cubicBezTo>
                    <a:cubicBezTo>
                      <a:pt x="67" y="123"/>
                      <a:pt x="67" y="123"/>
                      <a:pt x="67" y="123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2"/>
              <p:cNvSpPr/>
              <p:nvPr/>
            </p:nvSpPr>
            <p:spPr>
              <a:xfrm>
                <a:off x="2129544" y="3653543"/>
                <a:ext cx="668501" cy="774483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4" extrusionOk="0">
                    <a:moveTo>
                      <a:pt x="134" y="0"/>
                    </a:moveTo>
                    <a:cubicBezTo>
                      <a:pt x="133" y="0"/>
                      <a:pt x="133" y="0"/>
                      <a:pt x="132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4" y="23"/>
                      <a:pt x="102" y="42"/>
                      <a:pt x="96" y="60"/>
                    </a:cubicBezTo>
                    <a:cubicBezTo>
                      <a:pt x="86" y="88"/>
                      <a:pt x="67" y="112"/>
                      <a:pt x="45" y="131"/>
                    </a:cubicBezTo>
                    <a:cubicBezTo>
                      <a:pt x="31" y="143"/>
                      <a:pt x="16" y="153"/>
                      <a:pt x="0" y="163"/>
                    </a:cubicBezTo>
                    <a:cubicBezTo>
                      <a:pt x="8" y="170"/>
                      <a:pt x="17" y="174"/>
                      <a:pt x="27" y="174"/>
                    </a:cubicBezTo>
                    <a:cubicBezTo>
                      <a:pt x="29" y="174"/>
                      <a:pt x="31" y="174"/>
                      <a:pt x="33" y="173"/>
                    </a:cubicBezTo>
                    <a:cubicBezTo>
                      <a:pt x="66" y="168"/>
                      <a:pt x="66" y="168"/>
                      <a:pt x="66" y="168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116" y="161"/>
                      <a:pt x="129" y="148"/>
                      <a:pt x="132" y="132"/>
                    </a:cubicBezTo>
                    <a:cubicBezTo>
                      <a:pt x="150" y="19"/>
                      <a:pt x="150" y="19"/>
                      <a:pt x="150" y="19"/>
                    </a:cubicBezTo>
                    <a:cubicBezTo>
                      <a:pt x="150" y="18"/>
                      <a:pt x="150" y="17"/>
                      <a:pt x="150" y="16"/>
                    </a:cubicBezTo>
                    <a:cubicBezTo>
                      <a:pt x="150" y="7"/>
                      <a:pt x="143" y="0"/>
                      <a:pt x="134" y="0"/>
                    </a:cubicBezTo>
                  </a:path>
                </a:pathLst>
              </a:custGeom>
              <a:solidFill>
                <a:srgbClr val="FFCE73">
                  <a:alpha val="5019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2"/>
              <p:cNvSpPr/>
              <p:nvPr/>
            </p:nvSpPr>
            <p:spPr>
              <a:xfrm>
                <a:off x="1928450" y="3835613"/>
                <a:ext cx="111418" cy="279902"/>
              </a:xfrm>
              <a:custGeom>
                <a:avLst/>
                <a:gdLst/>
                <a:ahLst/>
                <a:cxnLst/>
                <a:rect l="l" t="t" r="r" b="b"/>
                <a:pathLst>
                  <a:path w="25" h="63" extrusionOk="0">
                    <a:moveTo>
                      <a:pt x="0" y="0"/>
                    </a:moveTo>
                    <a:cubicBezTo>
                      <a:pt x="5" y="22"/>
                      <a:pt x="13" y="44"/>
                      <a:pt x="25" y="63"/>
                    </a:cubicBezTo>
                    <a:cubicBezTo>
                      <a:pt x="20" y="41"/>
                      <a:pt x="12" y="19"/>
                      <a:pt x="0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2"/>
              <p:cNvSpPr/>
              <p:nvPr/>
            </p:nvSpPr>
            <p:spPr>
              <a:xfrm>
                <a:off x="2031715" y="3947031"/>
                <a:ext cx="67938" cy="190224"/>
              </a:xfrm>
              <a:custGeom>
                <a:avLst/>
                <a:gdLst/>
                <a:ahLst/>
                <a:cxnLst/>
                <a:rect l="l" t="t" r="r" b="b"/>
                <a:pathLst>
                  <a:path w="15" h="43" extrusionOk="0">
                    <a:moveTo>
                      <a:pt x="0" y="0"/>
                    </a:moveTo>
                    <a:cubicBezTo>
                      <a:pt x="3" y="15"/>
                      <a:pt x="7" y="30"/>
                      <a:pt x="15" y="43"/>
                    </a:cubicBezTo>
                    <a:cubicBezTo>
                      <a:pt x="13" y="28"/>
                      <a:pt x="8" y="13"/>
                      <a:pt x="0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2"/>
              <p:cNvSpPr/>
              <p:nvPr/>
            </p:nvSpPr>
            <p:spPr>
              <a:xfrm>
                <a:off x="2077913" y="4148125"/>
                <a:ext cx="35328" cy="92394"/>
              </a:xfrm>
              <a:custGeom>
                <a:avLst/>
                <a:gdLst/>
                <a:ahLst/>
                <a:cxnLst/>
                <a:rect l="l" t="t" r="r" b="b"/>
                <a:pathLst>
                  <a:path w="8" h="21" extrusionOk="0">
                    <a:moveTo>
                      <a:pt x="0" y="0"/>
                    </a:moveTo>
                    <a:cubicBezTo>
                      <a:pt x="1" y="7"/>
                      <a:pt x="4" y="15"/>
                      <a:pt x="8" y="21"/>
                    </a:cubicBezTo>
                    <a:cubicBezTo>
                      <a:pt x="7" y="14"/>
                      <a:pt x="4" y="6"/>
                      <a:pt x="0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12"/>
              <p:cNvSpPr/>
              <p:nvPr/>
            </p:nvSpPr>
            <p:spPr>
              <a:xfrm>
                <a:off x="2471947" y="3716044"/>
                <a:ext cx="89678" cy="288053"/>
              </a:xfrm>
              <a:custGeom>
                <a:avLst/>
                <a:gdLst/>
                <a:ahLst/>
                <a:cxnLst/>
                <a:rect l="l" t="t" r="r" b="b"/>
                <a:pathLst>
                  <a:path w="20" h="65" extrusionOk="0">
                    <a:moveTo>
                      <a:pt x="15" y="0"/>
                    </a:moveTo>
                    <a:cubicBezTo>
                      <a:pt x="12" y="21"/>
                      <a:pt x="9" y="42"/>
                      <a:pt x="1" y="61"/>
                    </a:cubicBezTo>
                    <a:cubicBezTo>
                      <a:pt x="1" y="62"/>
                      <a:pt x="0" y="64"/>
                      <a:pt x="0" y="65"/>
                    </a:cubicBezTo>
                    <a:cubicBezTo>
                      <a:pt x="1" y="64"/>
                      <a:pt x="1" y="63"/>
                      <a:pt x="2" y="62"/>
                    </a:cubicBezTo>
                    <a:cubicBezTo>
                      <a:pt x="16" y="44"/>
                      <a:pt x="20" y="22"/>
                      <a:pt x="15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12"/>
              <p:cNvSpPr/>
              <p:nvPr/>
            </p:nvSpPr>
            <p:spPr>
              <a:xfrm>
                <a:off x="2379552" y="3974206"/>
                <a:ext cx="54350" cy="100548"/>
              </a:xfrm>
              <a:custGeom>
                <a:avLst/>
                <a:gdLst/>
                <a:ahLst/>
                <a:cxnLst/>
                <a:rect l="l" t="t" r="r" b="b"/>
                <a:pathLst>
                  <a:path w="12" h="23" extrusionOk="0">
                    <a:moveTo>
                      <a:pt x="12" y="0"/>
                    </a:moveTo>
                    <a:cubicBezTo>
                      <a:pt x="9" y="8"/>
                      <a:pt x="5" y="15"/>
                      <a:pt x="0" y="23"/>
                    </a:cubicBezTo>
                    <a:cubicBezTo>
                      <a:pt x="7" y="17"/>
                      <a:pt x="12" y="9"/>
                      <a:pt x="12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12"/>
              <p:cNvSpPr/>
              <p:nvPr/>
            </p:nvSpPr>
            <p:spPr>
              <a:xfrm>
                <a:off x="2360531" y="4085622"/>
                <a:ext cx="62503" cy="62503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0"/>
                    </a:moveTo>
                    <a:cubicBezTo>
                      <a:pt x="8" y="3"/>
                      <a:pt x="3" y="8"/>
                      <a:pt x="0" y="14"/>
                    </a:cubicBezTo>
                    <a:cubicBezTo>
                      <a:pt x="5" y="10"/>
                      <a:pt x="9" y="5"/>
                      <a:pt x="14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12"/>
              <p:cNvSpPr/>
              <p:nvPr/>
            </p:nvSpPr>
            <p:spPr>
              <a:xfrm>
                <a:off x="1730075" y="3968771"/>
                <a:ext cx="57068" cy="179354"/>
              </a:xfrm>
              <a:custGeom>
                <a:avLst/>
                <a:gdLst/>
                <a:ahLst/>
                <a:cxnLst/>
                <a:rect l="l" t="t" r="r" b="b"/>
                <a:pathLst>
                  <a:path w="13" h="40" extrusionOk="0">
                    <a:moveTo>
                      <a:pt x="13" y="0"/>
                    </a:moveTo>
                    <a:cubicBezTo>
                      <a:pt x="0" y="9"/>
                      <a:pt x="1" y="26"/>
                      <a:pt x="9" y="38"/>
                    </a:cubicBezTo>
                    <a:cubicBezTo>
                      <a:pt x="9" y="39"/>
                      <a:pt x="10" y="40"/>
                      <a:pt x="10" y="40"/>
                    </a:cubicBezTo>
                    <a:cubicBezTo>
                      <a:pt x="10" y="40"/>
                      <a:pt x="9" y="36"/>
                      <a:pt x="9" y="34"/>
                    </a:cubicBezTo>
                    <a:cubicBezTo>
                      <a:pt x="6" y="23"/>
                      <a:pt x="6" y="10"/>
                      <a:pt x="13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9" name="Google Shape;839;p12"/>
            <p:cNvSpPr/>
            <p:nvPr/>
          </p:nvSpPr>
          <p:spPr>
            <a:xfrm>
              <a:off x="1397800" y="2876988"/>
              <a:ext cx="215975" cy="216950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2"/>
            <p:cNvSpPr/>
            <p:nvPr/>
          </p:nvSpPr>
          <p:spPr>
            <a:xfrm>
              <a:off x="704163" y="3602155"/>
              <a:ext cx="502800" cy="505075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1" name="Google Shape;841;p12"/>
            <p:cNvGrpSpPr/>
            <p:nvPr/>
          </p:nvGrpSpPr>
          <p:grpSpPr>
            <a:xfrm rot="1943486">
              <a:off x="488449" y="2340757"/>
              <a:ext cx="698511" cy="778332"/>
              <a:chOff x="5431538" y="3074425"/>
              <a:chExt cx="485775" cy="541338"/>
            </a:xfrm>
          </p:grpSpPr>
          <p:sp>
            <p:nvSpPr>
              <p:cNvPr id="842" name="Google Shape;842;p12"/>
              <p:cNvSpPr/>
              <p:nvPr/>
            </p:nvSpPr>
            <p:spPr>
              <a:xfrm>
                <a:off x="5431538" y="3074425"/>
                <a:ext cx="485775" cy="541338"/>
              </a:xfrm>
              <a:custGeom>
                <a:avLst/>
                <a:gdLst/>
                <a:ahLst/>
                <a:cxnLst/>
                <a:rect l="l" t="t" r="r" b="b"/>
                <a:pathLst>
                  <a:path w="187" h="208" extrusionOk="0">
                    <a:moveTo>
                      <a:pt x="187" y="99"/>
                    </a:moveTo>
                    <a:cubicBezTo>
                      <a:pt x="147" y="0"/>
                      <a:pt x="147" y="0"/>
                      <a:pt x="147" y="0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60" y="208"/>
                      <a:pt x="60" y="208"/>
                      <a:pt x="60" y="208"/>
                    </a:cubicBezTo>
                    <a:cubicBezTo>
                      <a:pt x="158" y="168"/>
                      <a:pt x="158" y="168"/>
                      <a:pt x="158" y="168"/>
                    </a:cubicBezTo>
                    <a:cubicBezTo>
                      <a:pt x="158" y="168"/>
                      <a:pt x="186" y="103"/>
                      <a:pt x="187" y="9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12"/>
              <p:cNvSpPr/>
              <p:nvPr/>
            </p:nvSpPr>
            <p:spPr>
              <a:xfrm>
                <a:off x="5480750" y="3134750"/>
                <a:ext cx="319088" cy="141288"/>
              </a:xfrm>
              <a:custGeom>
                <a:avLst/>
                <a:gdLst/>
                <a:ahLst/>
                <a:cxnLst/>
                <a:rect l="l" t="t" r="r" b="b"/>
                <a:pathLst>
                  <a:path w="123" h="54" extrusionOk="0">
                    <a:moveTo>
                      <a:pt x="3" y="54"/>
                    </a:moveTo>
                    <a:cubicBezTo>
                      <a:pt x="2" y="54"/>
                      <a:pt x="1" y="53"/>
                      <a:pt x="1" y="52"/>
                    </a:cubicBezTo>
                    <a:cubicBezTo>
                      <a:pt x="0" y="51"/>
                      <a:pt x="1" y="49"/>
                      <a:pt x="2" y="49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21" y="0"/>
                      <a:pt x="122" y="1"/>
                      <a:pt x="123" y="3"/>
                    </a:cubicBezTo>
                    <a:cubicBezTo>
                      <a:pt x="123" y="4"/>
                      <a:pt x="123" y="6"/>
                      <a:pt x="121" y="6"/>
                    </a:cubicBezTo>
                    <a:cubicBezTo>
                      <a:pt x="4" y="54"/>
                      <a:pt x="4" y="54"/>
                      <a:pt x="4" y="54"/>
                    </a:cubicBezTo>
                    <a:lnTo>
                      <a:pt x="3" y="5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12"/>
              <p:cNvSpPr/>
              <p:nvPr/>
            </p:nvSpPr>
            <p:spPr>
              <a:xfrm>
                <a:off x="5501388" y="3195075"/>
                <a:ext cx="322263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54" extrusionOk="0">
                    <a:moveTo>
                      <a:pt x="3" y="54"/>
                    </a:moveTo>
                    <a:cubicBezTo>
                      <a:pt x="2" y="54"/>
                      <a:pt x="1" y="53"/>
                      <a:pt x="1" y="52"/>
                    </a:cubicBezTo>
                    <a:cubicBezTo>
                      <a:pt x="0" y="51"/>
                      <a:pt x="1" y="49"/>
                      <a:pt x="2" y="48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121" y="0"/>
                      <a:pt x="123" y="1"/>
                      <a:pt x="123" y="2"/>
                    </a:cubicBezTo>
                    <a:cubicBezTo>
                      <a:pt x="124" y="4"/>
                      <a:pt x="123" y="5"/>
                      <a:pt x="122" y="6"/>
                    </a:cubicBezTo>
                    <a:cubicBezTo>
                      <a:pt x="4" y="53"/>
                      <a:pt x="4" y="53"/>
                      <a:pt x="4" y="53"/>
                    </a:cubicBezTo>
                    <a:lnTo>
                      <a:pt x="3" y="5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12"/>
              <p:cNvSpPr/>
              <p:nvPr/>
            </p:nvSpPr>
            <p:spPr>
              <a:xfrm>
                <a:off x="5526788" y="3253813"/>
                <a:ext cx="322263" cy="13811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53" extrusionOk="0">
                    <a:moveTo>
                      <a:pt x="3" y="53"/>
                    </a:moveTo>
                    <a:cubicBezTo>
                      <a:pt x="2" y="53"/>
                      <a:pt x="1" y="53"/>
                      <a:pt x="1" y="52"/>
                    </a:cubicBezTo>
                    <a:cubicBezTo>
                      <a:pt x="0" y="50"/>
                      <a:pt x="1" y="49"/>
                      <a:pt x="2" y="48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1" y="0"/>
                      <a:pt x="122" y="0"/>
                      <a:pt x="123" y="2"/>
                    </a:cubicBezTo>
                    <a:cubicBezTo>
                      <a:pt x="124" y="3"/>
                      <a:pt x="123" y="5"/>
                      <a:pt x="122" y="5"/>
                    </a:cubicBezTo>
                    <a:cubicBezTo>
                      <a:pt x="4" y="53"/>
                      <a:pt x="4" y="53"/>
                      <a:pt x="4" y="53"/>
                    </a:cubicBezTo>
                    <a:lnTo>
                      <a:pt x="3" y="5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12"/>
              <p:cNvSpPr/>
              <p:nvPr/>
            </p:nvSpPr>
            <p:spPr>
              <a:xfrm>
                <a:off x="5553775" y="3314138"/>
                <a:ext cx="319088" cy="141288"/>
              </a:xfrm>
              <a:custGeom>
                <a:avLst/>
                <a:gdLst/>
                <a:ahLst/>
                <a:cxnLst/>
                <a:rect l="l" t="t" r="r" b="b"/>
                <a:pathLst>
                  <a:path w="123" h="54" extrusionOk="0">
                    <a:moveTo>
                      <a:pt x="3" y="54"/>
                    </a:moveTo>
                    <a:cubicBezTo>
                      <a:pt x="2" y="54"/>
                      <a:pt x="1" y="53"/>
                      <a:pt x="0" y="52"/>
                    </a:cubicBezTo>
                    <a:cubicBezTo>
                      <a:pt x="0" y="51"/>
                      <a:pt x="0" y="49"/>
                      <a:pt x="2" y="49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20" y="0"/>
                      <a:pt x="122" y="1"/>
                      <a:pt x="123" y="2"/>
                    </a:cubicBezTo>
                    <a:cubicBezTo>
                      <a:pt x="123" y="4"/>
                      <a:pt x="122" y="5"/>
                      <a:pt x="121" y="6"/>
                    </a:cubicBezTo>
                    <a:cubicBezTo>
                      <a:pt x="4" y="54"/>
                      <a:pt x="4" y="54"/>
                      <a:pt x="4" y="54"/>
                    </a:cubicBezTo>
                    <a:lnTo>
                      <a:pt x="3" y="5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12"/>
              <p:cNvSpPr/>
              <p:nvPr/>
            </p:nvSpPr>
            <p:spPr>
              <a:xfrm>
                <a:off x="5579175" y="3420500"/>
                <a:ext cx="217488" cy="100013"/>
              </a:xfrm>
              <a:custGeom>
                <a:avLst/>
                <a:gdLst/>
                <a:ahLst/>
                <a:cxnLst/>
                <a:rect l="l" t="t" r="r" b="b"/>
                <a:pathLst>
                  <a:path w="84" h="38" extrusionOk="0">
                    <a:moveTo>
                      <a:pt x="3" y="38"/>
                    </a:moveTo>
                    <a:cubicBezTo>
                      <a:pt x="2" y="38"/>
                      <a:pt x="1" y="37"/>
                      <a:pt x="1" y="36"/>
                    </a:cubicBezTo>
                    <a:cubicBezTo>
                      <a:pt x="0" y="34"/>
                      <a:pt x="1" y="33"/>
                      <a:pt x="2" y="32"/>
                    </a:cubicBezTo>
                    <a:cubicBezTo>
                      <a:pt x="80" y="1"/>
                      <a:pt x="80" y="1"/>
                      <a:pt x="80" y="1"/>
                    </a:cubicBezTo>
                    <a:cubicBezTo>
                      <a:pt x="81" y="0"/>
                      <a:pt x="83" y="1"/>
                      <a:pt x="83" y="2"/>
                    </a:cubicBezTo>
                    <a:cubicBezTo>
                      <a:pt x="84" y="4"/>
                      <a:pt x="83" y="5"/>
                      <a:pt x="82" y="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3" y="38"/>
                      <a:pt x="3" y="38"/>
                      <a:pt x="3" y="38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12"/>
              <p:cNvSpPr/>
              <p:nvPr/>
            </p:nvSpPr>
            <p:spPr>
              <a:xfrm>
                <a:off x="5790313" y="3333188"/>
                <a:ext cx="127000" cy="179388"/>
              </a:xfrm>
              <a:custGeom>
                <a:avLst/>
                <a:gdLst/>
                <a:ahLst/>
                <a:cxnLst/>
                <a:rect l="l" t="t" r="r" b="b"/>
                <a:pathLst>
                  <a:path w="49" h="69" extrusionOk="0">
                    <a:moveTo>
                      <a:pt x="49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49" y="0"/>
                      <a:pt x="49" y="0"/>
                      <a:pt x="49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9" name="Google Shape;849;p12"/>
            <p:cNvGrpSpPr/>
            <p:nvPr/>
          </p:nvGrpSpPr>
          <p:grpSpPr>
            <a:xfrm rot="-7505821">
              <a:off x="1698253" y="3477754"/>
              <a:ext cx="724437" cy="513309"/>
              <a:chOff x="6180688" y="2320538"/>
              <a:chExt cx="1149350" cy="814387"/>
            </a:xfrm>
          </p:grpSpPr>
          <p:sp>
            <p:nvSpPr>
              <p:cNvPr id="850" name="Google Shape;850;p12"/>
              <p:cNvSpPr/>
              <p:nvPr/>
            </p:nvSpPr>
            <p:spPr>
              <a:xfrm>
                <a:off x="7010950" y="2320538"/>
                <a:ext cx="319088" cy="26193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6" extrusionOk="0">
                    <a:moveTo>
                      <a:pt x="6" y="24"/>
                    </a:moveTo>
                    <a:cubicBezTo>
                      <a:pt x="7" y="23"/>
                      <a:pt x="9" y="23"/>
                      <a:pt x="10" y="23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9" y="0"/>
                      <a:pt x="102" y="1"/>
                      <a:pt x="104" y="3"/>
                    </a:cubicBezTo>
                    <a:cubicBezTo>
                      <a:pt x="105" y="5"/>
                      <a:pt x="105" y="9"/>
                      <a:pt x="103" y="11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6" y="84"/>
                      <a:pt x="43" y="86"/>
                      <a:pt x="41" y="86"/>
                    </a:cubicBezTo>
                    <a:cubicBezTo>
                      <a:pt x="38" y="86"/>
                      <a:pt x="36" y="85"/>
                      <a:pt x="34" y="83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0" y="31"/>
                      <a:pt x="2" y="27"/>
                      <a:pt x="6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6180688" y="2379275"/>
                <a:ext cx="976313" cy="7556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48" extrusionOk="0">
                    <a:moveTo>
                      <a:pt x="17" y="166"/>
                    </a:moveTo>
                    <a:cubicBezTo>
                      <a:pt x="5" y="173"/>
                      <a:pt x="0" y="187"/>
                      <a:pt x="6" y="196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40" y="247"/>
                      <a:pt x="54" y="248"/>
                      <a:pt x="66" y="241"/>
                    </a:cubicBezTo>
                    <a:cubicBezTo>
                      <a:pt x="308" y="82"/>
                      <a:pt x="308" y="82"/>
                      <a:pt x="308" y="82"/>
                    </a:cubicBezTo>
                    <a:cubicBezTo>
                      <a:pt x="320" y="75"/>
                      <a:pt x="321" y="68"/>
                      <a:pt x="315" y="59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77" y="1"/>
                      <a:pt x="271" y="0"/>
                      <a:pt x="259" y="7"/>
                    </a:cubicBezTo>
                    <a:lnTo>
                      <a:pt x="17" y="16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6898238" y="2425313"/>
                <a:ext cx="185738" cy="25241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9" extrusionOk="0">
                    <a:moveTo>
                      <a:pt x="0" y="15"/>
                    </a:moveTo>
                    <a:lnTo>
                      <a:pt x="94" y="159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>
                <a:off x="6841088" y="2465000"/>
                <a:ext cx="182563" cy="249238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57" extrusionOk="0">
                    <a:moveTo>
                      <a:pt x="0" y="13"/>
                    </a:moveTo>
                    <a:lnTo>
                      <a:pt x="94" y="157"/>
                    </a:lnTo>
                    <a:lnTo>
                      <a:pt x="115" y="142"/>
                    </a:lnTo>
                    <a:lnTo>
                      <a:pt x="23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>
                <a:off x="6307688" y="2811075"/>
                <a:ext cx="185738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8" extrusionOk="0">
                    <a:moveTo>
                      <a:pt x="0" y="14"/>
                    </a:moveTo>
                    <a:lnTo>
                      <a:pt x="94" y="158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6250538" y="2847588"/>
                <a:ext cx="182563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60" extrusionOk="0">
                    <a:moveTo>
                      <a:pt x="0" y="16"/>
                    </a:moveTo>
                    <a:lnTo>
                      <a:pt x="94" y="160"/>
                    </a:lnTo>
                    <a:lnTo>
                      <a:pt x="115" y="144"/>
                    </a:lnTo>
                    <a:lnTo>
                      <a:pt x="23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6429925" y="2588825"/>
                <a:ext cx="471488" cy="347663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14" extrusionOk="0">
                    <a:moveTo>
                      <a:pt x="11" y="78"/>
                    </a:moveTo>
                    <a:cubicBezTo>
                      <a:pt x="4" y="83"/>
                      <a:pt x="0" y="92"/>
                      <a:pt x="4" y="98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14" y="113"/>
                      <a:pt x="24" y="114"/>
                      <a:pt x="32" y="109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52" y="31"/>
                      <a:pt x="155" y="22"/>
                      <a:pt x="151" y="16"/>
                    </a:cubicBezTo>
                    <a:cubicBezTo>
                      <a:pt x="145" y="6"/>
                      <a:pt x="145" y="6"/>
                      <a:pt x="145" y="6"/>
                    </a:cubicBezTo>
                    <a:cubicBezTo>
                      <a:pt x="141" y="0"/>
                      <a:pt x="132" y="0"/>
                      <a:pt x="124" y="5"/>
                    </a:cubicBezTo>
                    <a:lnTo>
                      <a:pt x="11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57" name="Google Shape;857;p12"/>
            <p:cNvSpPr/>
            <p:nvPr/>
          </p:nvSpPr>
          <p:spPr>
            <a:xfrm rot="-1768020">
              <a:off x="1442581" y="1943897"/>
              <a:ext cx="205393" cy="466652"/>
            </a:xfrm>
            <a:custGeom>
              <a:avLst/>
              <a:gdLst/>
              <a:ahLst/>
              <a:cxnLst/>
              <a:rect l="l" t="t" r="r" b="b"/>
              <a:pathLst>
                <a:path w="71" h="161" extrusionOk="0">
                  <a:moveTo>
                    <a:pt x="18" y="74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5" y="5"/>
                    <a:pt x="41" y="0"/>
                    <a:pt x="49" y="1"/>
                  </a:cubicBezTo>
                  <a:cubicBezTo>
                    <a:pt x="53" y="1"/>
                    <a:pt x="56" y="2"/>
                    <a:pt x="60" y="3"/>
                  </a:cubicBezTo>
                  <a:cubicBezTo>
                    <a:pt x="65" y="4"/>
                    <a:pt x="69" y="8"/>
                    <a:pt x="70" y="13"/>
                  </a:cubicBezTo>
                  <a:cubicBezTo>
                    <a:pt x="71" y="16"/>
                    <a:pt x="71" y="19"/>
                    <a:pt x="70" y="22"/>
                  </a:cubicBezTo>
                  <a:cubicBezTo>
                    <a:pt x="62" y="54"/>
                    <a:pt x="54" y="87"/>
                    <a:pt x="45" y="120"/>
                  </a:cubicBezTo>
                  <a:cubicBezTo>
                    <a:pt x="45" y="121"/>
                    <a:pt x="45" y="122"/>
                    <a:pt x="44" y="124"/>
                  </a:cubicBezTo>
                  <a:cubicBezTo>
                    <a:pt x="41" y="129"/>
                    <a:pt x="36" y="133"/>
                    <a:pt x="30" y="132"/>
                  </a:cubicBezTo>
                  <a:cubicBezTo>
                    <a:pt x="23" y="132"/>
                    <a:pt x="18" y="128"/>
                    <a:pt x="16" y="121"/>
                  </a:cubicBezTo>
                  <a:cubicBezTo>
                    <a:pt x="16" y="119"/>
                    <a:pt x="16" y="115"/>
                    <a:pt x="16" y="113"/>
                  </a:cubicBezTo>
                  <a:cubicBezTo>
                    <a:pt x="19" y="103"/>
                    <a:pt x="21" y="93"/>
                    <a:pt x="24" y="84"/>
                  </a:cubicBezTo>
                  <a:cubicBezTo>
                    <a:pt x="25" y="80"/>
                    <a:pt x="26" y="76"/>
                    <a:pt x="27" y="72"/>
                  </a:cubicBezTo>
                  <a:cubicBezTo>
                    <a:pt x="28" y="69"/>
                    <a:pt x="31" y="71"/>
                    <a:pt x="31" y="73"/>
                  </a:cubicBezTo>
                  <a:cubicBezTo>
                    <a:pt x="31" y="73"/>
                    <a:pt x="31" y="74"/>
                    <a:pt x="31" y="74"/>
                  </a:cubicBezTo>
                  <a:cubicBezTo>
                    <a:pt x="27" y="88"/>
                    <a:pt x="24" y="101"/>
                    <a:pt x="21" y="114"/>
                  </a:cubicBezTo>
                  <a:cubicBezTo>
                    <a:pt x="19" y="120"/>
                    <a:pt x="22" y="125"/>
                    <a:pt x="26" y="127"/>
                  </a:cubicBezTo>
                  <a:cubicBezTo>
                    <a:pt x="32" y="129"/>
                    <a:pt x="37" y="127"/>
                    <a:pt x="40" y="122"/>
                  </a:cubicBezTo>
                  <a:cubicBezTo>
                    <a:pt x="40" y="121"/>
                    <a:pt x="41" y="119"/>
                    <a:pt x="41" y="118"/>
                  </a:cubicBezTo>
                  <a:cubicBezTo>
                    <a:pt x="49" y="86"/>
                    <a:pt x="57" y="54"/>
                    <a:pt x="65" y="22"/>
                  </a:cubicBezTo>
                  <a:cubicBezTo>
                    <a:pt x="66" y="21"/>
                    <a:pt x="66" y="20"/>
                    <a:pt x="66" y="20"/>
                  </a:cubicBezTo>
                  <a:cubicBezTo>
                    <a:pt x="67" y="15"/>
                    <a:pt x="65" y="10"/>
                    <a:pt x="61" y="8"/>
                  </a:cubicBezTo>
                  <a:cubicBezTo>
                    <a:pt x="56" y="6"/>
                    <a:pt x="52" y="5"/>
                    <a:pt x="47" y="5"/>
                  </a:cubicBezTo>
                  <a:cubicBezTo>
                    <a:pt x="42" y="6"/>
                    <a:pt x="39" y="9"/>
                    <a:pt x="38" y="14"/>
                  </a:cubicBezTo>
                  <a:cubicBezTo>
                    <a:pt x="27" y="54"/>
                    <a:pt x="17" y="95"/>
                    <a:pt x="7" y="136"/>
                  </a:cubicBezTo>
                  <a:cubicBezTo>
                    <a:pt x="5" y="142"/>
                    <a:pt x="8" y="147"/>
                    <a:pt x="13" y="151"/>
                  </a:cubicBezTo>
                  <a:cubicBezTo>
                    <a:pt x="16" y="154"/>
                    <a:pt x="20" y="154"/>
                    <a:pt x="24" y="155"/>
                  </a:cubicBezTo>
                  <a:cubicBezTo>
                    <a:pt x="33" y="157"/>
                    <a:pt x="41" y="152"/>
                    <a:pt x="43" y="143"/>
                  </a:cubicBezTo>
                  <a:cubicBezTo>
                    <a:pt x="49" y="120"/>
                    <a:pt x="55" y="97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1"/>
                    <a:pt x="65" y="72"/>
                    <a:pt x="65" y="75"/>
                  </a:cubicBezTo>
                  <a:cubicBezTo>
                    <a:pt x="59" y="98"/>
                    <a:pt x="53" y="122"/>
                    <a:pt x="47" y="145"/>
                  </a:cubicBezTo>
                  <a:cubicBezTo>
                    <a:pt x="45" y="153"/>
                    <a:pt x="39" y="159"/>
                    <a:pt x="31" y="160"/>
                  </a:cubicBezTo>
                  <a:cubicBezTo>
                    <a:pt x="25" y="161"/>
                    <a:pt x="19" y="159"/>
                    <a:pt x="13" y="156"/>
                  </a:cubicBezTo>
                  <a:cubicBezTo>
                    <a:pt x="6" y="153"/>
                    <a:pt x="0" y="144"/>
                    <a:pt x="3" y="134"/>
                  </a:cubicBezTo>
                  <a:cubicBezTo>
                    <a:pt x="8" y="114"/>
                    <a:pt x="13" y="94"/>
                    <a:pt x="18" y="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58" name="Google Shape;858;p12"/>
            <p:cNvGrpSpPr/>
            <p:nvPr/>
          </p:nvGrpSpPr>
          <p:grpSpPr>
            <a:xfrm rot="865592">
              <a:off x="373638" y="3924120"/>
              <a:ext cx="1023245" cy="1521776"/>
              <a:chOff x="10437913" y="1585525"/>
              <a:chExt cx="1489075" cy="2214563"/>
            </a:xfrm>
          </p:grpSpPr>
          <p:sp>
            <p:nvSpPr>
              <p:cNvPr id="859" name="Google Shape;859;p12"/>
              <p:cNvSpPr/>
              <p:nvPr/>
            </p:nvSpPr>
            <p:spPr>
              <a:xfrm>
                <a:off x="10437913" y="2311013"/>
                <a:ext cx="1074738" cy="148907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489" extrusionOk="0">
                    <a:moveTo>
                      <a:pt x="35" y="475"/>
                    </a:moveTo>
                    <a:cubicBezTo>
                      <a:pt x="28" y="485"/>
                      <a:pt x="21" y="489"/>
                      <a:pt x="12" y="483"/>
                    </a:cubicBezTo>
                    <a:cubicBezTo>
                      <a:pt x="10" y="481"/>
                      <a:pt x="10" y="481"/>
                      <a:pt x="10" y="481"/>
                    </a:cubicBezTo>
                    <a:cubicBezTo>
                      <a:pt x="0" y="475"/>
                      <a:pt x="2" y="467"/>
                      <a:pt x="8" y="457"/>
                    </a:cubicBezTo>
                    <a:cubicBezTo>
                      <a:pt x="298" y="10"/>
                      <a:pt x="298" y="10"/>
                      <a:pt x="298" y="10"/>
                    </a:cubicBezTo>
                    <a:cubicBezTo>
                      <a:pt x="304" y="0"/>
                      <a:pt x="316" y="4"/>
                      <a:pt x="326" y="11"/>
                    </a:cubicBezTo>
                    <a:cubicBezTo>
                      <a:pt x="335" y="17"/>
                      <a:pt x="335" y="17"/>
                      <a:pt x="335" y="17"/>
                    </a:cubicBezTo>
                    <a:cubicBezTo>
                      <a:pt x="345" y="24"/>
                      <a:pt x="353" y="33"/>
                      <a:pt x="346" y="43"/>
                    </a:cubicBezTo>
                    <a:lnTo>
                      <a:pt x="35" y="47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>
                <a:off x="11293575" y="1976050"/>
                <a:ext cx="436563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74" extrusionOk="0">
                    <a:moveTo>
                      <a:pt x="62" y="164"/>
                    </a:moveTo>
                    <a:cubicBezTo>
                      <a:pt x="55" y="174"/>
                      <a:pt x="48" y="167"/>
                      <a:pt x="38" y="160"/>
                    </a:cubicBezTo>
                    <a:cubicBezTo>
                      <a:pt x="19" y="148"/>
                      <a:pt x="19" y="148"/>
                      <a:pt x="19" y="148"/>
                    </a:cubicBezTo>
                    <a:cubicBezTo>
                      <a:pt x="9" y="141"/>
                      <a:pt x="0" y="136"/>
                      <a:pt x="7" y="126"/>
                    </a:cubicBezTo>
                    <a:cubicBezTo>
                      <a:pt x="100" y="10"/>
                      <a:pt x="100" y="10"/>
                      <a:pt x="100" y="10"/>
                    </a:cubicBezTo>
                    <a:cubicBezTo>
                      <a:pt x="107" y="0"/>
                      <a:pt x="112" y="5"/>
                      <a:pt x="122" y="12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37" y="22"/>
                      <a:pt x="143" y="25"/>
                      <a:pt x="137" y="35"/>
                    </a:cubicBezTo>
                    <a:lnTo>
                      <a:pt x="62" y="1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11519000" y="1585525"/>
                <a:ext cx="407988" cy="63023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07" extrusionOk="0">
                    <a:moveTo>
                      <a:pt x="42" y="149"/>
                    </a:moveTo>
                    <a:cubicBezTo>
                      <a:pt x="0" y="121"/>
                      <a:pt x="16" y="93"/>
                      <a:pt x="44" y="76"/>
                    </a:cubicBezTo>
                    <a:cubicBezTo>
                      <a:pt x="71" y="58"/>
                      <a:pt x="119" y="34"/>
                      <a:pt x="134" y="0"/>
                    </a:cubicBezTo>
                    <a:cubicBezTo>
                      <a:pt x="121" y="53"/>
                      <a:pt x="128" y="207"/>
                      <a:pt x="42" y="14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11641238" y="1720463"/>
                <a:ext cx="222250" cy="225425"/>
              </a:xfrm>
              <a:custGeom>
                <a:avLst/>
                <a:gdLst/>
                <a:ahLst/>
                <a:cxnLst/>
                <a:rect l="l" t="t" r="r" b="b"/>
                <a:pathLst>
                  <a:path w="73" h="74" extrusionOk="0">
                    <a:moveTo>
                      <a:pt x="73" y="0"/>
                    </a:moveTo>
                    <a:cubicBezTo>
                      <a:pt x="71" y="2"/>
                      <a:pt x="69" y="4"/>
                      <a:pt x="68" y="5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59" y="12"/>
                      <a:pt x="55" y="15"/>
                      <a:pt x="51" y="17"/>
                    </a:cubicBezTo>
                    <a:cubicBezTo>
                      <a:pt x="44" y="22"/>
                      <a:pt x="36" y="27"/>
                      <a:pt x="29" y="32"/>
                    </a:cubicBezTo>
                    <a:cubicBezTo>
                      <a:pt x="21" y="37"/>
                      <a:pt x="14" y="42"/>
                      <a:pt x="9" y="49"/>
                    </a:cubicBezTo>
                    <a:cubicBezTo>
                      <a:pt x="4" y="56"/>
                      <a:pt x="1" y="65"/>
                      <a:pt x="0" y="74"/>
                    </a:cubicBezTo>
                    <a:cubicBezTo>
                      <a:pt x="0" y="72"/>
                      <a:pt x="0" y="69"/>
                      <a:pt x="0" y="67"/>
                    </a:cubicBezTo>
                    <a:cubicBezTo>
                      <a:pt x="0" y="65"/>
                      <a:pt x="1" y="62"/>
                      <a:pt x="1" y="60"/>
                    </a:cubicBezTo>
                    <a:cubicBezTo>
                      <a:pt x="2" y="58"/>
                      <a:pt x="2" y="56"/>
                      <a:pt x="3" y="54"/>
                    </a:cubicBezTo>
                    <a:cubicBezTo>
                      <a:pt x="4" y="52"/>
                      <a:pt x="5" y="50"/>
                      <a:pt x="7" y="47"/>
                    </a:cubicBezTo>
                    <a:cubicBezTo>
                      <a:pt x="12" y="40"/>
                      <a:pt x="19" y="34"/>
                      <a:pt x="26" y="29"/>
                    </a:cubicBezTo>
                    <a:cubicBezTo>
                      <a:pt x="34" y="23"/>
                      <a:pt x="42" y="19"/>
                      <a:pt x="50" y="15"/>
                    </a:cubicBezTo>
                    <a:cubicBezTo>
                      <a:pt x="58" y="10"/>
                      <a:pt x="65" y="6"/>
                      <a:pt x="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11653938" y="1764913"/>
                <a:ext cx="200025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66" h="75" extrusionOk="0">
                    <a:moveTo>
                      <a:pt x="66" y="0"/>
                    </a:moveTo>
                    <a:cubicBezTo>
                      <a:pt x="57" y="15"/>
                      <a:pt x="47" y="28"/>
                      <a:pt x="36" y="40"/>
                    </a:cubicBezTo>
                    <a:cubicBezTo>
                      <a:pt x="25" y="53"/>
                      <a:pt x="13" y="64"/>
                      <a:pt x="0" y="75"/>
                    </a:cubicBezTo>
                    <a:cubicBezTo>
                      <a:pt x="11" y="62"/>
                      <a:pt x="22" y="50"/>
                      <a:pt x="33" y="38"/>
                    </a:cubicBezTo>
                    <a:cubicBezTo>
                      <a:pt x="44" y="25"/>
                      <a:pt x="55" y="13"/>
                      <a:pt x="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11707913" y="1817300"/>
                <a:ext cx="149225" cy="212725"/>
              </a:xfrm>
              <a:custGeom>
                <a:avLst/>
                <a:gdLst/>
                <a:ahLst/>
                <a:cxnLst/>
                <a:rect l="l" t="t" r="r" b="b"/>
                <a:pathLst>
                  <a:path w="49" h="70" extrusionOk="0">
                    <a:moveTo>
                      <a:pt x="49" y="0"/>
                    </a:moveTo>
                    <a:cubicBezTo>
                      <a:pt x="45" y="15"/>
                      <a:pt x="42" y="30"/>
                      <a:pt x="35" y="43"/>
                    </a:cubicBezTo>
                    <a:cubicBezTo>
                      <a:pt x="32" y="50"/>
                      <a:pt x="27" y="57"/>
                      <a:pt x="21" y="62"/>
                    </a:cubicBezTo>
                    <a:cubicBezTo>
                      <a:pt x="15" y="66"/>
                      <a:pt x="7" y="69"/>
                      <a:pt x="0" y="70"/>
                    </a:cubicBezTo>
                    <a:cubicBezTo>
                      <a:pt x="7" y="68"/>
                      <a:pt x="13" y="64"/>
                      <a:pt x="19" y="59"/>
                    </a:cubicBezTo>
                    <a:cubicBezTo>
                      <a:pt x="24" y="54"/>
                      <a:pt x="28" y="48"/>
                      <a:pt x="32" y="42"/>
                    </a:cubicBezTo>
                    <a:cubicBezTo>
                      <a:pt x="38" y="29"/>
                      <a:pt x="42" y="14"/>
                      <a:pt x="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3"/>
          <p:cNvSpPr txBox="1">
            <a:spLocks noGrp="1"/>
          </p:cNvSpPr>
          <p:nvPr>
            <p:ph type="title"/>
          </p:nvPr>
        </p:nvSpPr>
        <p:spPr>
          <a:xfrm>
            <a:off x="720000" y="254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000"/>
              <a:t> UML ДІАГРАМА ПРЕЦЕДЕНТІВ</a:t>
            </a:r>
            <a:endParaRPr sz="2000"/>
          </a:p>
        </p:txBody>
      </p:sp>
      <p:pic>
        <p:nvPicPr>
          <p:cNvPr id="870" name="Google Shape;870;p13" title="Untitled Diagram 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725" y="800475"/>
            <a:ext cx="4908555" cy="401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4"/>
          <p:cNvSpPr txBox="1">
            <a:spLocks noGrp="1"/>
          </p:cNvSpPr>
          <p:nvPr>
            <p:ph type="title"/>
          </p:nvPr>
        </p:nvSpPr>
        <p:spPr>
          <a:xfrm>
            <a:off x="754607" y="2150560"/>
            <a:ext cx="45781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400"/>
              <a:t> UML ДІАГРАМА </a:t>
            </a:r>
            <a:br>
              <a:rPr lang="ru-RU" sz="2400"/>
            </a:br>
            <a:r>
              <a:rPr lang="ru-RU" sz="2400"/>
              <a:t>КЛАСІВ</a:t>
            </a:r>
            <a:endParaRPr sz="2400"/>
          </a:p>
        </p:txBody>
      </p:sp>
      <p:pic>
        <p:nvPicPr>
          <p:cNvPr id="876" name="Google Shape;876;p14" descr="PlantUML diagr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5780" y="249339"/>
            <a:ext cx="2796988" cy="4644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5"/>
          <p:cNvSpPr txBox="1">
            <a:spLocks noGrp="1"/>
          </p:cNvSpPr>
          <p:nvPr>
            <p:ph type="title"/>
          </p:nvPr>
        </p:nvSpPr>
        <p:spPr>
          <a:xfrm>
            <a:off x="720000" y="254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000"/>
              <a:t>ER ДІАГРАМА</a:t>
            </a:r>
            <a:endParaRPr sz="2000"/>
          </a:p>
        </p:txBody>
      </p:sp>
      <p:pic>
        <p:nvPicPr>
          <p:cNvPr id="882" name="Google Shape;88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6338" y="641675"/>
            <a:ext cx="4271326" cy="422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6"/>
          <p:cNvSpPr txBox="1">
            <a:spLocks noGrp="1"/>
          </p:cNvSpPr>
          <p:nvPr>
            <p:ph type="title"/>
          </p:nvPr>
        </p:nvSpPr>
        <p:spPr>
          <a:xfrm>
            <a:off x="740170" y="2154089"/>
            <a:ext cx="399319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400"/>
              <a:t>UML ДІАГРАМА РОЗГОРТАННЯ</a:t>
            </a:r>
            <a:endParaRPr sz="2400"/>
          </a:p>
        </p:txBody>
      </p:sp>
      <p:pic>
        <p:nvPicPr>
          <p:cNvPr id="888" name="Google Shape;888;p16" descr="PlantUML diagr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6298" y="309110"/>
            <a:ext cx="2541494" cy="4579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7"/>
          <p:cNvSpPr txBox="1">
            <a:spLocks noGrp="1"/>
          </p:cNvSpPr>
          <p:nvPr>
            <p:ph type="title"/>
          </p:nvPr>
        </p:nvSpPr>
        <p:spPr>
          <a:xfrm>
            <a:off x="720000" y="254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000"/>
              <a:t>ПРОТОТИП ІНТЕРФЕЙСУ КОРИСТУВАЧА</a:t>
            </a:r>
            <a:endParaRPr sz="2000"/>
          </a:p>
        </p:txBody>
      </p:sp>
      <p:pic>
        <p:nvPicPr>
          <p:cNvPr id="894" name="Google Shape;89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8335" y="879941"/>
            <a:ext cx="6647330" cy="3739123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17"/>
          <p:cNvSpPr txBox="1"/>
          <p:nvPr/>
        </p:nvSpPr>
        <p:spPr>
          <a:xfrm>
            <a:off x="2729753" y="4619064"/>
            <a:ext cx="47602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сторінка реєстрації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8"/>
          <p:cNvSpPr txBox="1">
            <a:spLocks noGrp="1"/>
          </p:cNvSpPr>
          <p:nvPr>
            <p:ph type="title"/>
          </p:nvPr>
        </p:nvSpPr>
        <p:spPr>
          <a:xfrm>
            <a:off x="720000" y="254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000"/>
              <a:t>ПРОТОТИП ІНТЕРФЕЙСУ КОРИСТУВАЧА</a:t>
            </a:r>
            <a:endParaRPr sz="2000"/>
          </a:p>
        </p:txBody>
      </p:sp>
      <p:pic>
        <p:nvPicPr>
          <p:cNvPr id="901" name="Google Shape;90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6383" y="827225"/>
            <a:ext cx="6671234" cy="3752569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18"/>
          <p:cNvSpPr txBox="1"/>
          <p:nvPr/>
        </p:nvSpPr>
        <p:spPr>
          <a:xfrm>
            <a:off x="2729753" y="4619064"/>
            <a:ext cx="47602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сторінка входу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9"/>
          <p:cNvSpPr txBox="1">
            <a:spLocks noGrp="1"/>
          </p:cNvSpPr>
          <p:nvPr>
            <p:ph type="title"/>
          </p:nvPr>
        </p:nvSpPr>
        <p:spPr>
          <a:xfrm>
            <a:off x="720000" y="254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000"/>
              <a:t>ПРОТОТИП ІНТЕРФЕЙСУ КОРИСТУВАЧА</a:t>
            </a:r>
            <a:endParaRPr sz="2000"/>
          </a:p>
        </p:txBody>
      </p:sp>
      <p:pic>
        <p:nvPicPr>
          <p:cNvPr id="908" name="Google Shape;90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6265" y="906837"/>
            <a:ext cx="6611470" cy="3718952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19"/>
          <p:cNvSpPr txBox="1"/>
          <p:nvPr/>
        </p:nvSpPr>
        <p:spPr>
          <a:xfrm>
            <a:off x="2729753" y="4619064"/>
            <a:ext cx="47602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сторінка учня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"/>
          <p:cNvSpPr txBox="1">
            <a:spLocks noGrp="1"/>
          </p:cNvSpPr>
          <p:nvPr>
            <p:ph type="title"/>
          </p:nvPr>
        </p:nvSpPr>
        <p:spPr>
          <a:xfrm>
            <a:off x="1783966" y="3060093"/>
            <a:ext cx="5793726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/>
              <a:t>Мета, об’єкт, предмет та актуальність роботи</a:t>
            </a:r>
            <a:endParaRPr sz="4000"/>
          </a:p>
        </p:txBody>
      </p:sp>
      <p:sp>
        <p:nvSpPr>
          <p:cNvPr id="567" name="Google Shape;567;p2"/>
          <p:cNvSpPr txBox="1">
            <a:spLocks noGrp="1"/>
          </p:cNvSpPr>
          <p:nvPr>
            <p:ph type="title" idx="2"/>
          </p:nvPr>
        </p:nvSpPr>
        <p:spPr>
          <a:xfrm>
            <a:off x="4064782" y="1105947"/>
            <a:ext cx="12684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01</a:t>
            </a:r>
            <a:endParaRPr/>
          </a:p>
        </p:txBody>
      </p:sp>
      <p:grpSp>
        <p:nvGrpSpPr>
          <p:cNvPr id="568" name="Google Shape;568;p2"/>
          <p:cNvGrpSpPr/>
          <p:nvPr/>
        </p:nvGrpSpPr>
        <p:grpSpPr>
          <a:xfrm>
            <a:off x="6071576" y="-112069"/>
            <a:ext cx="3846005" cy="3483999"/>
            <a:chOff x="5807351" y="-130144"/>
            <a:chExt cx="3846005" cy="3483999"/>
          </a:xfrm>
        </p:grpSpPr>
        <p:grpSp>
          <p:nvGrpSpPr>
            <p:cNvPr id="569" name="Google Shape;569;p2"/>
            <p:cNvGrpSpPr/>
            <p:nvPr/>
          </p:nvGrpSpPr>
          <p:grpSpPr>
            <a:xfrm rot="3965436">
              <a:off x="6997441" y="9782"/>
              <a:ext cx="1117919" cy="1247898"/>
              <a:chOff x="6503625" y="1008025"/>
              <a:chExt cx="573088" cy="639763"/>
            </a:xfrm>
          </p:grpSpPr>
          <p:sp>
            <p:nvSpPr>
              <p:cNvPr id="570" name="Google Shape;570;p2"/>
              <p:cNvSpPr/>
              <p:nvPr/>
            </p:nvSpPr>
            <p:spPr>
              <a:xfrm>
                <a:off x="6503625" y="1008025"/>
                <a:ext cx="276225" cy="30956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19" extrusionOk="0">
                    <a:moveTo>
                      <a:pt x="6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12" y="0"/>
                      <a:pt x="21" y="1"/>
                      <a:pt x="25" y="7"/>
                    </a:cubicBezTo>
                    <a:cubicBezTo>
                      <a:pt x="106" y="102"/>
                      <a:pt x="106" y="102"/>
                      <a:pt x="106" y="102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0" y="18"/>
                      <a:pt x="1" y="10"/>
                      <a:pt x="6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2"/>
              <p:cNvSpPr/>
              <p:nvPr/>
            </p:nvSpPr>
            <p:spPr>
              <a:xfrm>
                <a:off x="6668725" y="1204875"/>
                <a:ext cx="87313" cy="87313"/>
              </a:xfrm>
              <a:custGeom>
                <a:avLst/>
                <a:gdLst/>
                <a:ahLst/>
                <a:cxnLst/>
                <a:rect l="l" t="t" r="r" b="b"/>
                <a:pathLst>
                  <a:path w="55" h="55" extrusionOk="0">
                    <a:moveTo>
                      <a:pt x="34" y="0"/>
                    </a:moveTo>
                    <a:lnTo>
                      <a:pt x="0" y="30"/>
                    </a:lnTo>
                    <a:lnTo>
                      <a:pt x="21" y="55"/>
                    </a:lnTo>
                    <a:lnTo>
                      <a:pt x="55" y="2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2"/>
              <p:cNvSpPr/>
              <p:nvPr/>
            </p:nvSpPr>
            <p:spPr>
              <a:xfrm>
                <a:off x="6743338" y="1289013"/>
                <a:ext cx="49213" cy="52388"/>
              </a:xfrm>
              <a:custGeom>
                <a:avLst/>
                <a:gdLst/>
                <a:ahLst/>
                <a:cxnLst/>
                <a:rect l="l" t="t" r="r" b="b"/>
                <a:pathLst>
                  <a:path w="31" h="33" extrusionOk="0">
                    <a:moveTo>
                      <a:pt x="10" y="0"/>
                    </a:moveTo>
                    <a:lnTo>
                      <a:pt x="0" y="8"/>
                    </a:lnTo>
                    <a:lnTo>
                      <a:pt x="21" y="33"/>
                    </a:lnTo>
                    <a:lnTo>
                      <a:pt x="31" y="26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A7C6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2"/>
              <p:cNvSpPr/>
              <p:nvPr/>
            </p:nvSpPr>
            <p:spPr>
              <a:xfrm>
                <a:off x="6743338" y="1289013"/>
                <a:ext cx="49213" cy="52388"/>
              </a:xfrm>
              <a:custGeom>
                <a:avLst/>
                <a:gdLst/>
                <a:ahLst/>
                <a:cxnLst/>
                <a:rect l="l" t="t" r="r" b="b"/>
                <a:pathLst>
                  <a:path w="31" h="33" extrusionOk="0">
                    <a:moveTo>
                      <a:pt x="10" y="0"/>
                    </a:moveTo>
                    <a:lnTo>
                      <a:pt x="0" y="8"/>
                    </a:lnTo>
                    <a:lnTo>
                      <a:pt x="21" y="33"/>
                    </a:lnTo>
                    <a:lnTo>
                      <a:pt x="31" y="26"/>
                    </a:lnTo>
                    <a:lnTo>
                      <a:pt x="10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2"/>
              <p:cNvSpPr/>
              <p:nvPr/>
            </p:nvSpPr>
            <p:spPr>
              <a:xfrm>
                <a:off x="6698888" y="1268375"/>
                <a:ext cx="377825" cy="379413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6" extrusionOk="0">
                    <a:moveTo>
                      <a:pt x="114" y="123"/>
                    </a:moveTo>
                    <a:cubicBezTo>
                      <a:pt x="142" y="100"/>
                      <a:pt x="145" y="59"/>
                      <a:pt x="122" y="31"/>
                    </a:cubicBezTo>
                    <a:cubicBezTo>
                      <a:pt x="99" y="4"/>
                      <a:pt x="58" y="0"/>
                      <a:pt x="31" y="23"/>
                    </a:cubicBezTo>
                    <a:cubicBezTo>
                      <a:pt x="3" y="46"/>
                      <a:pt x="0" y="87"/>
                      <a:pt x="23" y="115"/>
                    </a:cubicBezTo>
                    <a:cubicBezTo>
                      <a:pt x="46" y="142"/>
                      <a:pt x="87" y="146"/>
                      <a:pt x="114" y="123"/>
                    </a:cubicBezTo>
                    <a:moveTo>
                      <a:pt x="36" y="30"/>
                    </a:moveTo>
                    <a:cubicBezTo>
                      <a:pt x="60" y="10"/>
                      <a:pt x="96" y="13"/>
                      <a:pt x="115" y="37"/>
                    </a:cubicBezTo>
                    <a:cubicBezTo>
                      <a:pt x="135" y="60"/>
                      <a:pt x="132" y="96"/>
                      <a:pt x="109" y="116"/>
                    </a:cubicBezTo>
                    <a:cubicBezTo>
                      <a:pt x="85" y="136"/>
                      <a:pt x="49" y="133"/>
                      <a:pt x="30" y="109"/>
                    </a:cubicBezTo>
                    <a:cubicBezTo>
                      <a:pt x="10" y="85"/>
                      <a:pt x="13" y="50"/>
                      <a:pt x="36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2"/>
              <p:cNvSpPr/>
              <p:nvPr/>
            </p:nvSpPr>
            <p:spPr>
              <a:xfrm>
                <a:off x="6740163" y="1312825"/>
                <a:ext cx="295275" cy="29051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12" extrusionOk="0">
                    <a:moveTo>
                      <a:pt x="56" y="0"/>
                    </a:moveTo>
                    <a:cubicBezTo>
                      <a:pt x="44" y="0"/>
                      <a:pt x="31" y="4"/>
                      <a:pt x="20" y="13"/>
                    </a:cubicBezTo>
                    <a:cubicBezTo>
                      <a:pt x="7" y="24"/>
                      <a:pt x="0" y="40"/>
                      <a:pt x="0" y="56"/>
                    </a:cubicBezTo>
                    <a:cubicBezTo>
                      <a:pt x="0" y="69"/>
                      <a:pt x="5" y="82"/>
                      <a:pt x="14" y="92"/>
                    </a:cubicBezTo>
                    <a:cubicBezTo>
                      <a:pt x="25" y="105"/>
                      <a:pt x="41" y="112"/>
                      <a:pt x="57" y="112"/>
                    </a:cubicBezTo>
                    <a:cubicBezTo>
                      <a:pt x="69" y="112"/>
                      <a:pt x="82" y="108"/>
                      <a:pt x="93" y="99"/>
                    </a:cubicBezTo>
                    <a:cubicBezTo>
                      <a:pt x="106" y="88"/>
                      <a:pt x="113" y="72"/>
                      <a:pt x="113" y="56"/>
                    </a:cubicBezTo>
                    <a:cubicBezTo>
                      <a:pt x="113" y="43"/>
                      <a:pt x="108" y="30"/>
                      <a:pt x="99" y="20"/>
                    </a:cubicBezTo>
                    <a:cubicBezTo>
                      <a:pt x="88" y="7"/>
                      <a:pt x="72" y="0"/>
                      <a:pt x="56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6" name="Google Shape;576;p2"/>
            <p:cNvSpPr/>
            <p:nvPr/>
          </p:nvSpPr>
          <p:spPr>
            <a:xfrm>
              <a:off x="6564288" y="1431900"/>
              <a:ext cx="715160" cy="718388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rgbClr val="FFCE73">
                <a:alpha val="5019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8312150" y="466925"/>
              <a:ext cx="332101" cy="333600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631981" y="158797"/>
              <a:ext cx="205393" cy="466651"/>
            </a:xfrm>
            <a:custGeom>
              <a:avLst/>
              <a:gdLst/>
              <a:ahLst/>
              <a:cxnLst/>
              <a:rect l="l" t="t" r="r" b="b"/>
              <a:pathLst>
                <a:path w="71" h="161" extrusionOk="0">
                  <a:moveTo>
                    <a:pt x="18" y="74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5" y="5"/>
                    <a:pt x="41" y="0"/>
                    <a:pt x="49" y="1"/>
                  </a:cubicBezTo>
                  <a:cubicBezTo>
                    <a:pt x="53" y="1"/>
                    <a:pt x="56" y="2"/>
                    <a:pt x="60" y="3"/>
                  </a:cubicBezTo>
                  <a:cubicBezTo>
                    <a:pt x="65" y="4"/>
                    <a:pt x="69" y="8"/>
                    <a:pt x="70" y="13"/>
                  </a:cubicBezTo>
                  <a:cubicBezTo>
                    <a:pt x="71" y="16"/>
                    <a:pt x="71" y="19"/>
                    <a:pt x="70" y="22"/>
                  </a:cubicBezTo>
                  <a:cubicBezTo>
                    <a:pt x="62" y="54"/>
                    <a:pt x="54" y="87"/>
                    <a:pt x="45" y="120"/>
                  </a:cubicBezTo>
                  <a:cubicBezTo>
                    <a:pt x="45" y="121"/>
                    <a:pt x="45" y="122"/>
                    <a:pt x="44" y="124"/>
                  </a:cubicBezTo>
                  <a:cubicBezTo>
                    <a:pt x="41" y="129"/>
                    <a:pt x="36" y="133"/>
                    <a:pt x="30" y="132"/>
                  </a:cubicBezTo>
                  <a:cubicBezTo>
                    <a:pt x="23" y="132"/>
                    <a:pt x="18" y="128"/>
                    <a:pt x="16" y="121"/>
                  </a:cubicBezTo>
                  <a:cubicBezTo>
                    <a:pt x="16" y="119"/>
                    <a:pt x="16" y="115"/>
                    <a:pt x="16" y="113"/>
                  </a:cubicBezTo>
                  <a:cubicBezTo>
                    <a:pt x="19" y="103"/>
                    <a:pt x="21" y="93"/>
                    <a:pt x="24" y="84"/>
                  </a:cubicBezTo>
                  <a:cubicBezTo>
                    <a:pt x="25" y="80"/>
                    <a:pt x="26" y="76"/>
                    <a:pt x="27" y="72"/>
                  </a:cubicBezTo>
                  <a:cubicBezTo>
                    <a:pt x="28" y="69"/>
                    <a:pt x="31" y="71"/>
                    <a:pt x="31" y="73"/>
                  </a:cubicBezTo>
                  <a:cubicBezTo>
                    <a:pt x="31" y="73"/>
                    <a:pt x="31" y="74"/>
                    <a:pt x="31" y="74"/>
                  </a:cubicBezTo>
                  <a:cubicBezTo>
                    <a:pt x="27" y="88"/>
                    <a:pt x="24" y="101"/>
                    <a:pt x="21" y="114"/>
                  </a:cubicBezTo>
                  <a:cubicBezTo>
                    <a:pt x="19" y="120"/>
                    <a:pt x="22" y="125"/>
                    <a:pt x="26" y="127"/>
                  </a:cubicBezTo>
                  <a:cubicBezTo>
                    <a:pt x="32" y="129"/>
                    <a:pt x="37" y="127"/>
                    <a:pt x="40" y="122"/>
                  </a:cubicBezTo>
                  <a:cubicBezTo>
                    <a:pt x="40" y="121"/>
                    <a:pt x="41" y="119"/>
                    <a:pt x="41" y="118"/>
                  </a:cubicBezTo>
                  <a:cubicBezTo>
                    <a:pt x="49" y="86"/>
                    <a:pt x="57" y="54"/>
                    <a:pt x="65" y="22"/>
                  </a:cubicBezTo>
                  <a:cubicBezTo>
                    <a:pt x="66" y="21"/>
                    <a:pt x="66" y="20"/>
                    <a:pt x="66" y="20"/>
                  </a:cubicBezTo>
                  <a:cubicBezTo>
                    <a:pt x="67" y="15"/>
                    <a:pt x="65" y="10"/>
                    <a:pt x="61" y="8"/>
                  </a:cubicBezTo>
                  <a:cubicBezTo>
                    <a:pt x="56" y="6"/>
                    <a:pt x="52" y="5"/>
                    <a:pt x="47" y="5"/>
                  </a:cubicBezTo>
                  <a:cubicBezTo>
                    <a:pt x="42" y="6"/>
                    <a:pt x="39" y="9"/>
                    <a:pt x="38" y="14"/>
                  </a:cubicBezTo>
                  <a:cubicBezTo>
                    <a:pt x="27" y="54"/>
                    <a:pt x="17" y="95"/>
                    <a:pt x="7" y="136"/>
                  </a:cubicBezTo>
                  <a:cubicBezTo>
                    <a:pt x="5" y="142"/>
                    <a:pt x="8" y="147"/>
                    <a:pt x="13" y="151"/>
                  </a:cubicBezTo>
                  <a:cubicBezTo>
                    <a:pt x="16" y="154"/>
                    <a:pt x="20" y="154"/>
                    <a:pt x="24" y="155"/>
                  </a:cubicBezTo>
                  <a:cubicBezTo>
                    <a:pt x="33" y="157"/>
                    <a:pt x="41" y="152"/>
                    <a:pt x="43" y="143"/>
                  </a:cubicBezTo>
                  <a:cubicBezTo>
                    <a:pt x="49" y="120"/>
                    <a:pt x="55" y="97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1"/>
                    <a:pt x="65" y="72"/>
                    <a:pt x="65" y="75"/>
                  </a:cubicBezTo>
                  <a:cubicBezTo>
                    <a:pt x="59" y="98"/>
                    <a:pt x="53" y="122"/>
                    <a:pt x="47" y="145"/>
                  </a:cubicBezTo>
                  <a:cubicBezTo>
                    <a:pt x="45" y="153"/>
                    <a:pt x="39" y="159"/>
                    <a:pt x="31" y="160"/>
                  </a:cubicBezTo>
                  <a:cubicBezTo>
                    <a:pt x="25" y="161"/>
                    <a:pt x="19" y="159"/>
                    <a:pt x="13" y="156"/>
                  </a:cubicBezTo>
                  <a:cubicBezTo>
                    <a:pt x="6" y="153"/>
                    <a:pt x="0" y="144"/>
                    <a:pt x="3" y="134"/>
                  </a:cubicBezTo>
                  <a:cubicBezTo>
                    <a:pt x="8" y="114"/>
                    <a:pt x="13" y="94"/>
                    <a:pt x="18" y="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9" name="Google Shape;579;p2"/>
            <p:cNvGrpSpPr/>
            <p:nvPr/>
          </p:nvGrpSpPr>
          <p:grpSpPr>
            <a:xfrm rot="-1081111">
              <a:off x="7683387" y="1174859"/>
              <a:ext cx="1708268" cy="1962926"/>
              <a:chOff x="5652063" y="1771263"/>
              <a:chExt cx="1714500" cy="1970087"/>
            </a:xfrm>
          </p:grpSpPr>
          <p:sp>
            <p:nvSpPr>
              <p:cNvPr id="580" name="Google Shape;580;p2"/>
              <p:cNvSpPr/>
              <p:nvPr/>
            </p:nvSpPr>
            <p:spPr>
              <a:xfrm>
                <a:off x="6272775" y="3138100"/>
                <a:ext cx="1093788" cy="603250"/>
              </a:xfrm>
              <a:custGeom>
                <a:avLst/>
                <a:gdLst/>
                <a:ahLst/>
                <a:cxnLst/>
                <a:rect l="l" t="t" r="r" b="b"/>
                <a:pathLst>
                  <a:path w="689" h="380" extrusionOk="0">
                    <a:moveTo>
                      <a:pt x="689" y="83"/>
                    </a:moveTo>
                    <a:lnTo>
                      <a:pt x="39" y="380"/>
                    </a:lnTo>
                    <a:lnTo>
                      <a:pt x="0" y="296"/>
                    </a:lnTo>
                    <a:lnTo>
                      <a:pt x="650" y="0"/>
                    </a:lnTo>
                    <a:lnTo>
                      <a:pt x="689" y="8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2"/>
              <p:cNvSpPr/>
              <p:nvPr/>
            </p:nvSpPr>
            <p:spPr>
              <a:xfrm>
                <a:off x="6348975" y="3233350"/>
                <a:ext cx="962025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88" extrusionOk="0">
                    <a:moveTo>
                      <a:pt x="606" y="15"/>
                    </a:moveTo>
                    <a:lnTo>
                      <a:pt x="8" y="288"/>
                    </a:lnTo>
                    <a:lnTo>
                      <a:pt x="0" y="272"/>
                    </a:lnTo>
                    <a:lnTo>
                      <a:pt x="600" y="0"/>
                    </a:lnTo>
                    <a:lnTo>
                      <a:pt x="606" y="1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2"/>
              <p:cNvSpPr/>
              <p:nvPr/>
            </p:nvSpPr>
            <p:spPr>
              <a:xfrm>
                <a:off x="5652063" y="1771263"/>
                <a:ext cx="1671638" cy="1873250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180" extrusionOk="0">
                    <a:moveTo>
                      <a:pt x="1053" y="882"/>
                    </a:moveTo>
                    <a:lnTo>
                      <a:pt x="403" y="1180"/>
                    </a:lnTo>
                    <a:lnTo>
                      <a:pt x="0" y="297"/>
                    </a:lnTo>
                    <a:lnTo>
                      <a:pt x="650" y="0"/>
                    </a:lnTo>
                    <a:lnTo>
                      <a:pt x="1053" y="88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2"/>
              <p:cNvSpPr/>
              <p:nvPr/>
            </p:nvSpPr>
            <p:spPr>
              <a:xfrm>
                <a:off x="5996550" y="2139563"/>
                <a:ext cx="747713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89" extrusionOk="0">
                    <a:moveTo>
                      <a:pt x="471" y="221"/>
                    </a:moveTo>
                    <a:lnTo>
                      <a:pt x="101" y="389"/>
                    </a:lnTo>
                    <a:lnTo>
                      <a:pt x="0" y="169"/>
                    </a:lnTo>
                    <a:lnTo>
                      <a:pt x="370" y="0"/>
                    </a:lnTo>
                    <a:lnTo>
                      <a:pt x="471" y="2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2"/>
              <p:cNvSpPr/>
              <p:nvPr/>
            </p:nvSpPr>
            <p:spPr>
              <a:xfrm>
                <a:off x="6129900" y="2331650"/>
                <a:ext cx="481013" cy="23653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49" extrusionOk="0">
                    <a:moveTo>
                      <a:pt x="303" y="13"/>
                    </a:moveTo>
                    <a:lnTo>
                      <a:pt x="6" y="149"/>
                    </a:lnTo>
                    <a:lnTo>
                      <a:pt x="0" y="134"/>
                    </a:lnTo>
                    <a:lnTo>
                      <a:pt x="295" y="0"/>
                    </a:lnTo>
                    <a:lnTo>
                      <a:pt x="303" y="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2"/>
              <p:cNvSpPr/>
              <p:nvPr/>
            </p:nvSpPr>
            <p:spPr>
              <a:xfrm>
                <a:off x="6090213" y="2249100"/>
                <a:ext cx="481013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50" extrusionOk="0">
                    <a:moveTo>
                      <a:pt x="303" y="13"/>
                    </a:moveTo>
                    <a:lnTo>
                      <a:pt x="8" y="150"/>
                    </a:lnTo>
                    <a:lnTo>
                      <a:pt x="0" y="134"/>
                    </a:lnTo>
                    <a:lnTo>
                      <a:pt x="297" y="0"/>
                    </a:lnTo>
                    <a:lnTo>
                      <a:pt x="303" y="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2"/>
              <p:cNvSpPr/>
              <p:nvPr/>
            </p:nvSpPr>
            <p:spPr>
              <a:xfrm>
                <a:off x="6166413" y="2414200"/>
                <a:ext cx="481013" cy="23653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49" extrusionOk="0">
                    <a:moveTo>
                      <a:pt x="303" y="13"/>
                    </a:moveTo>
                    <a:lnTo>
                      <a:pt x="8" y="149"/>
                    </a:lnTo>
                    <a:lnTo>
                      <a:pt x="0" y="134"/>
                    </a:lnTo>
                    <a:lnTo>
                      <a:pt x="295" y="0"/>
                    </a:lnTo>
                    <a:lnTo>
                      <a:pt x="303" y="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2"/>
              <p:cNvSpPr/>
              <p:nvPr/>
            </p:nvSpPr>
            <p:spPr>
              <a:xfrm>
                <a:off x="5685400" y="2465000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1" y="7"/>
                    </a:moveTo>
                    <a:cubicBezTo>
                      <a:pt x="64" y="12"/>
                      <a:pt x="61" y="17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4" y="39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3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2"/>
              <p:cNvSpPr/>
              <p:nvPr/>
            </p:nvSpPr>
            <p:spPr>
              <a:xfrm>
                <a:off x="5748049" y="2560457"/>
                <a:ext cx="195263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1" y="7"/>
                    </a:moveTo>
                    <a:cubicBezTo>
                      <a:pt x="64" y="12"/>
                      <a:pt x="61" y="17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4" y="39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3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589;p2"/>
              <p:cNvSpPr/>
              <p:nvPr/>
            </p:nvSpPr>
            <p:spPr>
              <a:xfrm>
                <a:off x="5771125" y="2653913"/>
                <a:ext cx="193675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1" y="7"/>
                    </a:moveTo>
                    <a:cubicBezTo>
                      <a:pt x="64" y="11"/>
                      <a:pt x="62" y="17"/>
                      <a:pt x="57" y="19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0" y="41"/>
                      <a:pt x="5" y="38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2"/>
              <p:cNvSpPr/>
              <p:nvPr/>
            </p:nvSpPr>
            <p:spPr>
              <a:xfrm>
                <a:off x="5813988" y="2749163"/>
                <a:ext cx="193675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40" extrusionOk="0">
                    <a:moveTo>
                      <a:pt x="62" y="7"/>
                    </a:moveTo>
                    <a:cubicBezTo>
                      <a:pt x="64" y="11"/>
                      <a:pt x="62" y="17"/>
                      <a:pt x="57" y="19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0" y="40"/>
                      <a:pt x="5" y="38"/>
                      <a:pt x="2" y="33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59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2"/>
              <p:cNvSpPr/>
              <p:nvPr/>
            </p:nvSpPr>
            <p:spPr>
              <a:xfrm>
                <a:off x="5855263" y="2839650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5" y="39"/>
                      <a:pt x="2" y="34"/>
                    </a:cubicBezTo>
                    <a:cubicBezTo>
                      <a:pt x="0" y="29"/>
                      <a:pt x="2" y="24"/>
                      <a:pt x="7" y="22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4" y="0"/>
                      <a:pt x="59" y="3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2"/>
              <p:cNvSpPr/>
              <p:nvPr/>
            </p:nvSpPr>
            <p:spPr>
              <a:xfrm>
                <a:off x="5898125" y="2934900"/>
                <a:ext cx="195263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5" y="39"/>
                      <a:pt x="3" y="34"/>
                    </a:cubicBezTo>
                    <a:cubicBezTo>
                      <a:pt x="0" y="29"/>
                      <a:pt x="2" y="24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59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2"/>
              <p:cNvSpPr/>
              <p:nvPr/>
            </p:nvSpPr>
            <p:spPr>
              <a:xfrm>
                <a:off x="5940988" y="3028563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5" y="39"/>
                      <a:pt x="3" y="34"/>
                    </a:cubicBezTo>
                    <a:cubicBezTo>
                      <a:pt x="0" y="29"/>
                      <a:pt x="3" y="24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60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2"/>
              <p:cNvSpPr/>
              <p:nvPr/>
            </p:nvSpPr>
            <p:spPr>
              <a:xfrm>
                <a:off x="5983850" y="3123813"/>
                <a:ext cx="195263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1" y="41"/>
                      <a:pt x="5" y="39"/>
                      <a:pt x="3" y="34"/>
                    </a:cubicBezTo>
                    <a:cubicBezTo>
                      <a:pt x="0" y="29"/>
                      <a:pt x="3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60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2"/>
              <p:cNvSpPr/>
              <p:nvPr/>
            </p:nvSpPr>
            <p:spPr>
              <a:xfrm>
                <a:off x="6026713" y="3217475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7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1" y="41"/>
                      <a:pt x="5" y="39"/>
                      <a:pt x="3" y="34"/>
                    </a:cubicBezTo>
                    <a:cubicBezTo>
                      <a:pt x="0" y="29"/>
                      <a:pt x="3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60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2"/>
              <p:cNvSpPr/>
              <p:nvPr/>
            </p:nvSpPr>
            <p:spPr>
              <a:xfrm>
                <a:off x="6072750" y="3312725"/>
                <a:ext cx="190500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3" h="41" extrusionOk="0">
                    <a:moveTo>
                      <a:pt x="61" y="7"/>
                    </a:moveTo>
                    <a:cubicBezTo>
                      <a:pt x="63" y="12"/>
                      <a:pt x="61" y="17"/>
                      <a:pt x="56" y="19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0" y="41"/>
                      <a:pt x="4" y="39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53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7" name="Google Shape;597;p2"/>
            <p:cNvGrpSpPr/>
            <p:nvPr/>
          </p:nvGrpSpPr>
          <p:grpSpPr>
            <a:xfrm rot="3741702">
              <a:off x="5840531" y="650213"/>
              <a:ext cx="724463" cy="513328"/>
              <a:chOff x="6180688" y="2320538"/>
              <a:chExt cx="1149350" cy="814387"/>
            </a:xfrm>
          </p:grpSpPr>
          <p:sp>
            <p:nvSpPr>
              <p:cNvPr id="598" name="Google Shape;598;p2"/>
              <p:cNvSpPr/>
              <p:nvPr/>
            </p:nvSpPr>
            <p:spPr>
              <a:xfrm>
                <a:off x="7010950" y="2320538"/>
                <a:ext cx="319088" cy="26193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6" extrusionOk="0">
                    <a:moveTo>
                      <a:pt x="6" y="24"/>
                    </a:moveTo>
                    <a:cubicBezTo>
                      <a:pt x="7" y="23"/>
                      <a:pt x="9" y="23"/>
                      <a:pt x="10" y="23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9" y="0"/>
                      <a:pt x="102" y="1"/>
                      <a:pt x="104" y="3"/>
                    </a:cubicBezTo>
                    <a:cubicBezTo>
                      <a:pt x="105" y="5"/>
                      <a:pt x="105" y="9"/>
                      <a:pt x="103" y="11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6" y="84"/>
                      <a:pt x="43" y="86"/>
                      <a:pt x="41" y="86"/>
                    </a:cubicBezTo>
                    <a:cubicBezTo>
                      <a:pt x="38" y="86"/>
                      <a:pt x="36" y="85"/>
                      <a:pt x="34" y="83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0" y="31"/>
                      <a:pt x="2" y="27"/>
                      <a:pt x="6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2"/>
              <p:cNvSpPr/>
              <p:nvPr/>
            </p:nvSpPr>
            <p:spPr>
              <a:xfrm>
                <a:off x="6180688" y="2379275"/>
                <a:ext cx="976313" cy="7556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48" extrusionOk="0">
                    <a:moveTo>
                      <a:pt x="17" y="166"/>
                    </a:moveTo>
                    <a:cubicBezTo>
                      <a:pt x="5" y="173"/>
                      <a:pt x="0" y="187"/>
                      <a:pt x="6" y="196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40" y="247"/>
                      <a:pt x="54" y="248"/>
                      <a:pt x="66" y="241"/>
                    </a:cubicBezTo>
                    <a:cubicBezTo>
                      <a:pt x="308" y="82"/>
                      <a:pt x="308" y="82"/>
                      <a:pt x="308" y="82"/>
                    </a:cubicBezTo>
                    <a:cubicBezTo>
                      <a:pt x="320" y="75"/>
                      <a:pt x="321" y="68"/>
                      <a:pt x="315" y="59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77" y="1"/>
                      <a:pt x="271" y="0"/>
                      <a:pt x="259" y="7"/>
                    </a:cubicBezTo>
                    <a:lnTo>
                      <a:pt x="17" y="1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2"/>
              <p:cNvSpPr/>
              <p:nvPr/>
            </p:nvSpPr>
            <p:spPr>
              <a:xfrm>
                <a:off x="6898238" y="2425313"/>
                <a:ext cx="185738" cy="25241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9" extrusionOk="0">
                    <a:moveTo>
                      <a:pt x="0" y="15"/>
                    </a:moveTo>
                    <a:lnTo>
                      <a:pt x="94" y="159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2"/>
              <p:cNvSpPr/>
              <p:nvPr/>
            </p:nvSpPr>
            <p:spPr>
              <a:xfrm>
                <a:off x="6841088" y="2465000"/>
                <a:ext cx="182563" cy="249238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57" extrusionOk="0">
                    <a:moveTo>
                      <a:pt x="0" y="13"/>
                    </a:moveTo>
                    <a:lnTo>
                      <a:pt x="94" y="157"/>
                    </a:lnTo>
                    <a:lnTo>
                      <a:pt x="115" y="142"/>
                    </a:lnTo>
                    <a:lnTo>
                      <a:pt x="23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2"/>
              <p:cNvSpPr/>
              <p:nvPr/>
            </p:nvSpPr>
            <p:spPr>
              <a:xfrm>
                <a:off x="6307688" y="2811075"/>
                <a:ext cx="185738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8" extrusionOk="0">
                    <a:moveTo>
                      <a:pt x="0" y="14"/>
                    </a:moveTo>
                    <a:lnTo>
                      <a:pt x="94" y="158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2"/>
              <p:cNvSpPr/>
              <p:nvPr/>
            </p:nvSpPr>
            <p:spPr>
              <a:xfrm>
                <a:off x="6250538" y="2847588"/>
                <a:ext cx="182563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60" extrusionOk="0">
                    <a:moveTo>
                      <a:pt x="0" y="16"/>
                    </a:moveTo>
                    <a:lnTo>
                      <a:pt x="94" y="160"/>
                    </a:lnTo>
                    <a:lnTo>
                      <a:pt x="115" y="144"/>
                    </a:lnTo>
                    <a:lnTo>
                      <a:pt x="23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2"/>
              <p:cNvSpPr/>
              <p:nvPr/>
            </p:nvSpPr>
            <p:spPr>
              <a:xfrm>
                <a:off x="6429925" y="2588825"/>
                <a:ext cx="471488" cy="347663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14" extrusionOk="0">
                    <a:moveTo>
                      <a:pt x="11" y="78"/>
                    </a:moveTo>
                    <a:cubicBezTo>
                      <a:pt x="4" y="83"/>
                      <a:pt x="0" y="92"/>
                      <a:pt x="4" y="98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14" y="113"/>
                      <a:pt x="24" y="114"/>
                      <a:pt x="32" y="109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52" y="31"/>
                      <a:pt x="155" y="22"/>
                      <a:pt x="151" y="16"/>
                    </a:cubicBezTo>
                    <a:cubicBezTo>
                      <a:pt x="145" y="6"/>
                      <a:pt x="145" y="6"/>
                      <a:pt x="145" y="6"/>
                    </a:cubicBezTo>
                    <a:cubicBezTo>
                      <a:pt x="141" y="0"/>
                      <a:pt x="132" y="0"/>
                      <a:pt x="124" y="5"/>
                    </a:cubicBezTo>
                    <a:lnTo>
                      <a:pt x="11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5" name="Google Shape;605;p2"/>
          <p:cNvGrpSpPr/>
          <p:nvPr/>
        </p:nvGrpSpPr>
        <p:grpSpPr>
          <a:xfrm>
            <a:off x="4" y="1923562"/>
            <a:ext cx="2795196" cy="3730415"/>
            <a:chOff x="200204" y="1923562"/>
            <a:chExt cx="2795196" cy="3730415"/>
          </a:xfrm>
        </p:grpSpPr>
        <p:grpSp>
          <p:nvGrpSpPr>
            <p:cNvPr id="606" name="Google Shape;606;p2"/>
            <p:cNvGrpSpPr/>
            <p:nvPr/>
          </p:nvGrpSpPr>
          <p:grpSpPr>
            <a:xfrm rot="-1428406">
              <a:off x="1340771" y="4405281"/>
              <a:ext cx="1520814" cy="983601"/>
              <a:chOff x="1689312" y="3648108"/>
              <a:chExt cx="1361459" cy="880464"/>
            </a:xfrm>
          </p:grpSpPr>
          <p:sp>
            <p:nvSpPr>
              <p:cNvPr id="607" name="Google Shape;607;p2"/>
              <p:cNvSpPr/>
              <p:nvPr/>
            </p:nvSpPr>
            <p:spPr>
              <a:xfrm>
                <a:off x="1928450" y="4324760"/>
                <a:ext cx="1038078" cy="203812"/>
              </a:xfrm>
              <a:custGeom>
                <a:avLst/>
                <a:gdLst/>
                <a:ahLst/>
                <a:cxnLst/>
                <a:rect l="l" t="t" r="r" b="b"/>
                <a:pathLst>
                  <a:path w="233" h="46" extrusionOk="0">
                    <a:moveTo>
                      <a:pt x="232" y="0"/>
                    </a:moveTo>
                    <a:cubicBezTo>
                      <a:pt x="233" y="11"/>
                      <a:pt x="183" y="27"/>
                      <a:pt x="119" y="37"/>
                    </a:cubicBezTo>
                    <a:cubicBezTo>
                      <a:pt x="54" y="46"/>
                      <a:pt x="1" y="45"/>
                      <a:pt x="0" y="34"/>
                    </a:cubicBezTo>
                    <a:cubicBezTo>
                      <a:pt x="232" y="0"/>
                      <a:pt x="232" y="0"/>
                      <a:pt x="232" y="0"/>
                    </a:cubicBezTo>
                  </a:path>
                </a:pathLst>
              </a:custGeom>
              <a:solidFill>
                <a:srgbClr val="FA7C6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2"/>
              <p:cNvSpPr/>
              <p:nvPr/>
            </p:nvSpPr>
            <p:spPr>
              <a:xfrm>
                <a:off x="1933885" y="4338348"/>
                <a:ext cx="1024492" cy="179354"/>
              </a:xfrm>
              <a:custGeom>
                <a:avLst/>
                <a:gdLst/>
                <a:ahLst/>
                <a:cxnLst/>
                <a:rect l="l" t="t" r="r" b="b"/>
                <a:pathLst>
                  <a:path w="230" h="40" extrusionOk="0">
                    <a:moveTo>
                      <a:pt x="230" y="0"/>
                    </a:moveTo>
                    <a:cubicBezTo>
                      <a:pt x="206" y="7"/>
                      <a:pt x="164" y="15"/>
                      <a:pt x="116" y="22"/>
                    </a:cubicBezTo>
                    <a:cubicBezTo>
                      <a:pt x="68" y="29"/>
                      <a:pt x="25" y="33"/>
                      <a:pt x="0" y="33"/>
                    </a:cubicBezTo>
                    <a:cubicBezTo>
                      <a:pt x="5" y="38"/>
                      <a:pt x="20" y="40"/>
                      <a:pt x="42" y="40"/>
                    </a:cubicBezTo>
                    <a:cubicBezTo>
                      <a:pt x="62" y="40"/>
                      <a:pt x="89" y="38"/>
                      <a:pt x="118" y="34"/>
                    </a:cubicBezTo>
                    <a:cubicBezTo>
                      <a:pt x="176" y="25"/>
                      <a:pt x="223" y="11"/>
                      <a:pt x="230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2"/>
              <p:cNvSpPr/>
              <p:nvPr/>
            </p:nvSpPr>
            <p:spPr>
              <a:xfrm>
                <a:off x="1830621" y="4267694"/>
                <a:ext cx="1220150" cy="236422"/>
              </a:xfrm>
              <a:custGeom>
                <a:avLst/>
                <a:gdLst/>
                <a:ahLst/>
                <a:cxnLst/>
                <a:rect l="l" t="t" r="r" b="b"/>
                <a:pathLst>
                  <a:path w="274" h="53" extrusionOk="0">
                    <a:moveTo>
                      <a:pt x="273" y="7"/>
                    </a:moveTo>
                    <a:cubicBezTo>
                      <a:pt x="274" y="13"/>
                      <a:pt x="214" y="27"/>
                      <a:pt x="139" y="38"/>
                    </a:cubicBezTo>
                    <a:cubicBezTo>
                      <a:pt x="64" y="49"/>
                      <a:pt x="2" y="53"/>
                      <a:pt x="1" y="46"/>
                    </a:cubicBezTo>
                    <a:cubicBezTo>
                      <a:pt x="0" y="40"/>
                      <a:pt x="60" y="25"/>
                      <a:pt x="135" y="14"/>
                    </a:cubicBezTo>
                    <a:cubicBezTo>
                      <a:pt x="211" y="4"/>
                      <a:pt x="272" y="0"/>
                      <a:pt x="273" y="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2"/>
              <p:cNvSpPr/>
              <p:nvPr/>
            </p:nvSpPr>
            <p:spPr>
              <a:xfrm>
                <a:off x="1689312" y="3648108"/>
                <a:ext cx="1111451" cy="78807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77" extrusionOk="0">
                    <a:moveTo>
                      <a:pt x="231" y="1"/>
                    </a:moveTo>
                    <a:cubicBezTo>
                      <a:pt x="143" y="14"/>
                      <a:pt x="143" y="14"/>
                      <a:pt x="143" y="14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44" y="29"/>
                      <a:pt x="38" y="40"/>
                      <a:pt x="42" y="50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12" y="60"/>
                      <a:pt x="0" y="76"/>
                      <a:pt x="3" y="92"/>
                    </a:cubicBezTo>
                    <a:cubicBezTo>
                      <a:pt x="8" y="125"/>
                      <a:pt x="38" y="148"/>
                      <a:pt x="70" y="143"/>
                    </a:cubicBezTo>
                    <a:cubicBezTo>
                      <a:pt x="86" y="141"/>
                      <a:pt x="86" y="141"/>
                      <a:pt x="86" y="141"/>
                    </a:cubicBezTo>
                    <a:cubicBezTo>
                      <a:pt x="92" y="153"/>
                      <a:pt x="92" y="153"/>
                      <a:pt x="92" y="153"/>
                    </a:cubicBezTo>
                    <a:cubicBezTo>
                      <a:pt x="99" y="168"/>
                      <a:pt x="115" y="177"/>
                      <a:pt x="132" y="174"/>
                    </a:cubicBezTo>
                    <a:cubicBezTo>
                      <a:pt x="165" y="169"/>
                      <a:pt x="165" y="169"/>
                      <a:pt x="165" y="169"/>
                    </a:cubicBezTo>
                    <a:cubicBezTo>
                      <a:pt x="198" y="165"/>
                      <a:pt x="198" y="165"/>
                      <a:pt x="198" y="165"/>
                    </a:cubicBezTo>
                    <a:cubicBezTo>
                      <a:pt x="215" y="162"/>
                      <a:pt x="228" y="149"/>
                      <a:pt x="231" y="133"/>
                    </a:cubicBezTo>
                    <a:cubicBezTo>
                      <a:pt x="249" y="20"/>
                      <a:pt x="249" y="20"/>
                      <a:pt x="249" y="20"/>
                    </a:cubicBezTo>
                    <a:cubicBezTo>
                      <a:pt x="250" y="9"/>
                      <a:pt x="241" y="0"/>
                      <a:pt x="231" y="1"/>
                    </a:cubicBezTo>
                    <a:moveTo>
                      <a:pt x="67" y="123"/>
                    </a:moveTo>
                    <a:cubicBezTo>
                      <a:pt x="46" y="126"/>
                      <a:pt x="26" y="111"/>
                      <a:pt x="23" y="90"/>
                    </a:cubicBezTo>
                    <a:cubicBezTo>
                      <a:pt x="22" y="84"/>
                      <a:pt x="26" y="79"/>
                      <a:pt x="31" y="78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77" y="122"/>
                      <a:pt x="77" y="122"/>
                      <a:pt x="77" y="122"/>
                    </a:cubicBezTo>
                    <a:cubicBezTo>
                      <a:pt x="67" y="123"/>
                      <a:pt x="67" y="123"/>
                      <a:pt x="67" y="123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2"/>
              <p:cNvSpPr/>
              <p:nvPr/>
            </p:nvSpPr>
            <p:spPr>
              <a:xfrm>
                <a:off x="2129544" y="3653543"/>
                <a:ext cx="668501" cy="774483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4" extrusionOk="0">
                    <a:moveTo>
                      <a:pt x="134" y="0"/>
                    </a:moveTo>
                    <a:cubicBezTo>
                      <a:pt x="133" y="0"/>
                      <a:pt x="133" y="0"/>
                      <a:pt x="132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4" y="23"/>
                      <a:pt x="102" y="42"/>
                      <a:pt x="96" y="60"/>
                    </a:cubicBezTo>
                    <a:cubicBezTo>
                      <a:pt x="86" y="88"/>
                      <a:pt x="67" y="112"/>
                      <a:pt x="45" y="131"/>
                    </a:cubicBezTo>
                    <a:cubicBezTo>
                      <a:pt x="31" y="143"/>
                      <a:pt x="16" y="153"/>
                      <a:pt x="0" y="163"/>
                    </a:cubicBezTo>
                    <a:cubicBezTo>
                      <a:pt x="8" y="170"/>
                      <a:pt x="17" y="174"/>
                      <a:pt x="27" y="174"/>
                    </a:cubicBezTo>
                    <a:cubicBezTo>
                      <a:pt x="29" y="174"/>
                      <a:pt x="31" y="174"/>
                      <a:pt x="33" y="173"/>
                    </a:cubicBezTo>
                    <a:cubicBezTo>
                      <a:pt x="66" y="168"/>
                      <a:pt x="66" y="168"/>
                      <a:pt x="66" y="168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116" y="161"/>
                      <a:pt x="129" y="148"/>
                      <a:pt x="132" y="132"/>
                    </a:cubicBezTo>
                    <a:cubicBezTo>
                      <a:pt x="150" y="19"/>
                      <a:pt x="150" y="19"/>
                      <a:pt x="150" y="19"/>
                    </a:cubicBezTo>
                    <a:cubicBezTo>
                      <a:pt x="150" y="18"/>
                      <a:pt x="150" y="17"/>
                      <a:pt x="150" y="16"/>
                    </a:cubicBezTo>
                    <a:cubicBezTo>
                      <a:pt x="150" y="7"/>
                      <a:pt x="143" y="0"/>
                      <a:pt x="134" y="0"/>
                    </a:cubicBezTo>
                  </a:path>
                </a:pathLst>
              </a:custGeom>
              <a:solidFill>
                <a:srgbClr val="FFCE73">
                  <a:alpha val="5019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2"/>
              <p:cNvSpPr/>
              <p:nvPr/>
            </p:nvSpPr>
            <p:spPr>
              <a:xfrm>
                <a:off x="1928450" y="3835613"/>
                <a:ext cx="111418" cy="279902"/>
              </a:xfrm>
              <a:custGeom>
                <a:avLst/>
                <a:gdLst/>
                <a:ahLst/>
                <a:cxnLst/>
                <a:rect l="l" t="t" r="r" b="b"/>
                <a:pathLst>
                  <a:path w="25" h="63" extrusionOk="0">
                    <a:moveTo>
                      <a:pt x="0" y="0"/>
                    </a:moveTo>
                    <a:cubicBezTo>
                      <a:pt x="5" y="22"/>
                      <a:pt x="13" y="44"/>
                      <a:pt x="25" y="63"/>
                    </a:cubicBezTo>
                    <a:cubicBezTo>
                      <a:pt x="20" y="41"/>
                      <a:pt x="12" y="19"/>
                      <a:pt x="0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2"/>
              <p:cNvSpPr/>
              <p:nvPr/>
            </p:nvSpPr>
            <p:spPr>
              <a:xfrm>
                <a:off x="2031715" y="3947031"/>
                <a:ext cx="67938" cy="190224"/>
              </a:xfrm>
              <a:custGeom>
                <a:avLst/>
                <a:gdLst/>
                <a:ahLst/>
                <a:cxnLst/>
                <a:rect l="l" t="t" r="r" b="b"/>
                <a:pathLst>
                  <a:path w="15" h="43" extrusionOk="0">
                    <a:moveTo>
                      <a:pt x="0" y="0"/>
                    </a:moveTo>
                    <a:cubicBezTo>
                      <a:pt x="3" y="15"/>
                      <a:pt x="7" y="30"/>
                      <a:pt x="15" y="43"/>
                    </a:cubicBezTo>
                    <a:cubicBezTo>
                      <a:pt x="13" y="28"/>
                      <a:pt x="8" y="13"/>
                      <a:pt x="0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2"/>
              <p:cNvSpPr/>
              <p:nvPr/>
            </p:nvSpPr>
            <p:spPr>
              <a:xfrm>
                <a:off x="2077913" y="4148125"/>
                <a:ext cx="35328" cy="92394"/>
              </a:xfrm>
              <a:custGeom>
                <a:avLst/>
                <a:gdLst/>
                <a:ahLst/>
                <a:cxnLst/>
                <a:rect l="l" t="t" r="r" b="b"/>
                <a:pathLst>
                  <a:path w="8" h="21" extrusionOk="0">
                    <a:moveTo>
                      <a:pt x="0" y="0"/>
                    </a:moveTo>
                    <a:cubicBezTo>
                      <a:pt x="1" y="7"/>
                      <a:pt x="4" y="15"/>
                      <a:pt x="8" y="21"/>
                    </a:cubicBezTo>
                    <a:cubicBezTo>
                      <a:pt x="7" y="14"/>
                      <a:pt x="4" y="6"/>
                      <a:pt x="0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2"/>
              <p:cNvSpPr/>
              <p:nvPr/>
            </p:nvSpPr>
            <p:spPr>
              <a:xfrm>
                <a:off x="2471947" y="3716044"/>
                <a:ext cx="89678" cy="288053"/>
              </a:xfrm>
              <a:custGeom>
                <a:avLst/>
                <a:gdLst/>
                <a:ahLst/>
                <a:cxnLst/>
                <a:rect l="l" t="t" r="r" b="b"/>
                <a:pathLst>
                  <a:path w="20" h="65" extrusionOk="0">
                    <a:moveTo>
                      <a:pt x="15" y="0"/>
                    </a:moveTo>
                    <a:cubicBezTo>
                      <a:pt x="12" y="21"/>
                      <a:pt x="9" y="42"/>
                      <a:pt x="1" y="61"/>
                    </a:cubicBezTo>
                    <a:cubicBezTo>
                      <a:pt x="1" y="62"/>
                      <a:pt x="0" y="64"/>
                      <a:pt x="0" y="65"/>
                    </a:cubicBezTo>
                    <a:cubicBezTo>
                      <a:pt x="1" y="64"/>
                      <a:pt x="1" y="63"/>
                      <a:pt x="2" y="62"/>
                    </a:cubicBezTo>
                    <a:cubicBezTo>
                      <a:pt x="16" y="44"/>
                      <a:pt x="20" y="22"/>
                      <a:pt x="15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2"/>
              <p:cNvSpPr/>
              <p:nvPr/>
            </p:nvSpPr>
            <p:spPr>
              <a:xfrm>
                <a:off x="2379552" y="3974206"/>
                <a:ext cx="54350" cy="100548"/>
              </a:xfrm>
              <a:custGeom>
                <a:avLst/>
                <a:gdLst/>
                <a:ahLst/>
                <a:cxnLst/>
                <a:rect l="l" t="t" r="r" b="b"/>
                <a:pathLst>
                  <a:path w="12" h="23" extrusionOk="0">
                    <a:moveTo>
                      <a:pt x="12" y="0"/>
                    </a:moveTo>
                    <a:cubicBezTo>
                      <a:pt x="9" y="8"/>
                      <a:pt x="5" y="15"/>
                      <a:pt x="0" y="23"/>
                    </a:cubicBezTo>
                    <a:cubicBezTo>
                      <a:pt x="7" y="17"/>
                      <a:pt x="12" y="9"/>
                      <a:pt x="12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2"/>
              <p:cNvSpPr/>
              <p:nvPr/>
            </p:nvSpPr>
            <p:spPr>
              <a:xfrm>
                <a:off x="2360531" y="4085622"/>
                <a:ext cx="62503" cy="62503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0"/>
                    </a:moveTo>
                    <a:cubicBezTo>
                      <a:pt x="8" y="3"/>
                      <a:pt x="3" y="8"/>
                      <a:pt x="0" y="14"/>
                    </a:cubicBezTo>
                    <a:cubicBezTo>
                      <a:pt x="5" y="10"/>
                      <a:pt x="9" y="5"/>
                      <a:pt x="14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2"/>
              <p:cNvSpPr/>
              <p:nvPr/>
            </p:nvSpPr>
            <p:spPr>
              <a:xfrm>
                <a:off x="1730075" y="3968771"/>
                <a:ext cx="57068" cy="179354"/>
              </a:xfrm>
              <a:custGeom>
                <a:avLst/>
                <a:gdLst/>
                <a:ahLst/>
                <a:cxnLst/>
                <a:rect l="l" t="t" r="r" b="b"/>
                <a:pathLst>
                  <a:path w="13" h="40" extrusionOk="0">
                    <a:moveTo>
                      <a:pt x="13" y="0"/>
                    </a:moveTo>
                    <a:cubicBezTo>
                      <a:pt x="0" y="9"/>
                      <a:pt x="1" y="26"/>
                      <a:pt x="9" y="38"/>
                    </a:cubicBezTo>
                    <a:cubicBezTo>
                      <a:pt x="9" y="39"/>
                      <a:pt x="10" y="40"/>
                      <a:pt x="10" y="40"/>
                    </a:cubicBezTo>
                    <a:cubicBezTo>
                      <a:pt x="10" y="40"/>
                      <a:pt x="9" y="36"/>
                      <a:pt x="9" y="34"/>
                    </a:cubicBezTo>
                    <a:cubicBezTo>
                      <a:pt x="6" y="23"/>
                      <a:pt x="6" y="10"/>
                      <a:pt x="13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9" name="Google Shape;619;p2"/>
            <p:cNvSpPr/>
            <p:nvPr/>
          </p:nvSpPr>
          <p:spPr>
            <a:xfrm>
              <a:off x="1397800" y="2876988"/>
              <a:ext cx="215975" cy="216950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704163" y="3602155"/>
              <a:ext cx="502800" cy="505075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1" name="Google Shape;621;p2"/>
            <p:cNvGrpSpPr/>
            <p:nvPr/>
          </p:nvGrpSpPr>
          <p:grpSpPr>
            <a:xfrm rot="1943486">
              <a:off x="488449" y="2340757"/>
              <a:ext cx="698511" cy="778332"/>
              <a:chOff x="5431538" y="3074425"/>
              <a:chExt cx="485775" cy="541338"/>
            </a:xfrm>
          </p:grpSpPr>
          <p:sp>
            <p:nvSpPr>
              <p:cNvPr id="622" name="Google Shape;622;p2"/>
              <p:cNvSpPr/>
              <p:nvPr/>
            </p:nvSpPr>
            <p:spPr>
              <a:xfrm>
                <a:off x="5431538" y="3074425"/>
                <a:ext cx="485775" cy="541338"/>
              </a:xfrm>
              <a:custGeom>
                <a:avLst/>
                <a:gdLst/>
                <a:ahLst/>
                <a:cxnLst/>
                <a:rect l="l" t="t" r="r" b="b"/>
                <a:pathLst>
                  <a:path w="187" h="208" extrusionOk="0">
                    <a:moveTo>
                      <a:pt x="187" y="99"/>
                    </a:moveTo>
                    <a:cubicBezTo>
                      <a:pt x="147" y="0"/>
                      <a:pt x="147" y="0"/>
                      <a:pt x="147" y="0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60" y="208"/>
                      <a:pt x="60" y="208"/>
                      <a:pt x="60" y="208"/>
                    </a:cubicBezTo>
                    <a:cubicBezTo>
                      <a:pt x="158" y="168"/>
                      <a:pt x="158" y="168"/>
                      <a:pt x="158" y="168"/>
                    </a:cubicBezTo>
                    <a:cubicBezTo>
                      <a:pt x="158" y="168"/>
                      <a:pt x="186" y="103"/>
                      <a:pt x="187" y="9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2"/>
              <p:cNvSpPr/>
              <p:nvPr/>
            </p:nvSpPr>
            <p:spPr>
              <a:xfrm>
                <a:off x="5480750" y="3134750"/>
                <a:ext cx="319088" cy="141288"/>
              </a:xfrm>
              <a:custGeom>
                <a:avLst/>
                <a:gdLst/>
                <a:ahLst/>
                <a:cxnLst/>
                <a:rect l="l" t="t" r="r" b="b"/>
                <a:pathLst>
                  <a:path w="123" h="54" extrusionOk="0">
                    <a:moveTo>
                      <a:pt x="3" y="54"/>
                    </a:moveTo>
                    <a:cubicBezTo>
                      <a:pt x="2" y="54"/>
                      <a:pt x="1" y="53"/>
                      <a:pt x="1" y="52"/>
                    </a:cubicBezTo>
                    <a:cubicBezTo>
                      <a:pt x="0" y="51"/>
                      <a:pt x="1" y="49"/>
                      <a:pt x="2" y="49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21" y="0"/>
                      <a:pt x="122" y="1"/>
                      <a:pt x="123" y="3"/>
                    </a:cubicBezTo>
                    <a:cubicBezTo>
                      <a:pt x="123" y="4"/>
                      <a:pt x="123" y="6"/>
                      <a:pt x="121" y="6"/>
                    </a:cubicBezTo>
                    <a:cubicBezTo>
                      <a:pt x="4" y="54"/>
                      <a:pt x="4" y="54"/>
                      <a:pt x="4" y="54"/>
                    </a:cubicBezTo>
                    <a:lnTo>
                      <a:pt x="3" y="5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2"/>
              <p:cNvSpPr/>
              <p:nvPr/>
            </p:nvSpPr>
            <p:spPr>
              <a:xfrm>
                <a:off x="5501388" y="3195075"/>
                <a:ext cx="322263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54" extrusionOk="0">
                    <a:moveTo>
                      <a:pt x="3" y="54"/>
                    </a:moveTo>
                    <a:cubicBezTo>
                      <a:pt x="2" y="54"/>
                      <a:pt x="1" y="53"/>
                      <a:pt x="1" y="52"/>
                    </a:cubicBezTo>
                    <a:cubicBezTo>
                      <a:pt x="0" y="51"/>
                      <a:pt x="1" y="49"/>
                      <a:pt x="2" y="48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121" y="0"/>
                      <a:pt x="123" y="1"/>
                      <a:pt x="123" y="2"/>
                    </a:cubicBezTo>
                    <a:cubicBezTo>
                      <a:pt x="124" y="4"/>
                      <a:pt x="123" y="5"/>
                      <a:pt x="122" y="6"/>
                    </a:cubicBezTo>
                    <a:cubicBezTo>
                      <a:pt x="4" y="53"/>
                      <a:pt x="4" y="53"/>
                      <a:pt x="4" y="53"/>
                    </a:cubicBezTo>
                    <a:lnTo>
                      <a:pt x="3" y="5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2"/>
              <p:cNvSpPr/>
              <p:nvPr/>
            </p:nvSpPr>
            <p:spPr>
              <a:xfrm>
                <a:off x="5526788" y="3253813"/>
                <a:ext cx="322263" cy="13811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53" extrusionOk="0">
                    <a:moveTo>
                      <a:pt x="3" y="53"/>
                    </a:moveTo>
                    <a:cubicBezTo>
                      <a:pt x="2" y="53"/>
                      <a:pt x="1" y="53"/>
                      <a:pt x="1" y="52"/>
                    </a:cubicBezTo>
                    <a:cubicBezTo>
                      <a:pt x="0" y="50"/>
                      <a:pt x="1" y="49"/>
                      <a:pt x="2" y="48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1" y="0"/>
                      <a:pt x="122" y="0"/>
                      <a:pt x="123" y="2"/>
                    </a:cubicBezTo>
                    <a:cubicBezTo>
                      <a:pt x="124" y="3"/>
                      <a:pt x="123" y="5"/>
                      <a:pt x="122" y="5"/>
                    </a:cubicBezTo>
                    <a:cubicBezTo>
                      <a:pt x="4" y="53"/>
                      <a:pt x="4" y="53"/>
                      <a:pt x="4" y="53"/>
                    </a:cubicBezTo>
                    <a:lnTo>
                      <a:pt x="3" y="5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2"/>
              <p:cNvSpPr/>
              <p:nvPr/>
            </p:nvSpPr>
            <p:spPr>
              <a:xfrm>
                <a:off x="5553775" y="3314138"/>
                <a:ext cx="319088" cy="141288"/>
              </a:xfrm>
              <a:custGeom>
                <a:avLst/>
                <a:gdLst/>
                <a:ahLst/>
                <a:cxnLst/>
                <a:rect l="l" t="t" r="r" b="b"/>
                <a:pathLst>
                  <a:path w="123" h="54" extrusionOk="0">
                    <a:moveTo>
                      <a:pt x="3" y="54"/>
                    </a:moveTo>
                    <a:cubicBezTo>
                      <a:pt x="2" y="54"/>
                      <a:pt x="1" y="53"/>
                      <a:pt x="0" y="52"/>
                    </a:cubicBezTo>
                    <a:cubicBezTo>
                      <a:pt x="0" y="51"/>
                      <a:pt x="0" y="49"/>
                      <a:pt x="2" y="49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20" y="0"/>
                      <a:pt x="122" y="1"/>
                      <a:pt x="123" y="2"/>
                    </a:cubicBezTo>
                    <a:cubicBezTo>
                      <a:pt x="123" y="4"/>
                      <a:pt x="122" y="5"/>
                      <a:pt x="121" y="6"/>
                    </a:cubicBezTo>
                    <a:cubicBezTo>
                      <a:pt x="4" y="54"/>
                      <a:pt x="4" y="54"/>
                      <a:pt x="4" y="54"/>
                    </a:cubicBezTo>
                    <a:lnTo>
                      <a:pt x="3" y="5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2"/>
              <p:cNvSpPr/>
              <p:nvPr/>
            </p:nvSpPr>
            <p:spPr>
              <a:xfrm>
                <a:off x="5579175" y="3420500"/>
                <a:ext cx="217488" cy="100013"/>
              </a:xfrm>
              <a:custGeom>
                <a:avLst/>
                <a:gdLst/>
                <a:ahLst/>
                <a:cxnLst/>
                <a:rect l="l" t="t" r="r" b="b"/>
                <a:pathLst>
                  <a:path w="84" h="38" extrusionOk="0">
                    <a:moveTo>
                      <a:pt x="3" y="38"/>
                    </a:moveTo>
                    <a:cubicBezTo>
                      <a:pt x="2" y="38"/>
                      <a:pt x="1" y="37"/>
                      <a:pt x="1" y="36"/>
                    </a:cubicBezTo>
                    <a:cubicBezTo>
                      <a:pt x="0" y="34"/>
                      <a:pt x="1" y="33"/>
                      <a:pt x="2" y="32"/>
                    </a:cubicBezTo>
                    <a:cubicBezTo>
                      <a:pt x="80" y="1"/>
                      <a:pt x="80" y="1"/>
                      <a:pt x="80" y="1"/>
                    </a:cubicBezTo>
                    <a:cubicBezTo>
                      <a:pt x="81" y="0"/>
                      <a:pt x="83" y="1"/>
                      <a:pt x="83" y="2"/>
                    </a:cubicBezTo>
                    <a:cubicBezTo>
                      <a:pt x="84" y="4"/>
                      <a:pt x="83" y="5"/>
                      <a:pt x="82" y="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3" y="38"/>
                      <a:pt x="3" y="38"/>
                      <a:pt x="3" y="38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2"/>
              <p:cNvSpPr/>
              <p:nvPr/>
            </p:nvSpPr>
            <p:spPr>
              <a:xfrm>
                <a:off x="5790313" y="3333188"/>
                <a:ext cx="127000" cy="179388"/>
              </a:xfrm>
              <a:custGeom>
                <a:avLst/>
                <a:gdLst/>
                <a:ahLst/>
                <a:cxnLst/>
                <a:rect l="l" t="t" r="r" b="b"/>
                <a:pathLst>
                  <a:path w="49" h="69" extrusionOk="0">
                    <a:moveTo>
                      <a:pt x="49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49" y="0"/>
                      <a:pt x="49" y="0"/>
                      <a:pt x="49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2"/>
            <p:cNvGrpSpPr/>
            <p:nvPr/>
          </p:nvGrpSpPr>
          <p:grpSpPr>
            <a:xfrm rot="-7505821">
              <a:off x="1698253" y="3477754"/>
              <a:ext cx="724437" cy="513309"/>
              <a:chOff x="6180688" y="2320538"/>
              <a:chExt cx="1149350" cy="814387"/>
            </a:xfrm>
          </p:grpSpPr>
          <p:sp>
            <p:nvSpPr>
              <p:cNvPr id="630" name="Google Shape;630;p2"/>
              <p:cNvSpPr/>
              <p:nvPr/>
            </p:nvSpPr>
            <p:spPr>
              <a:xfrm>
                <a:off x="7010950" y="2320538"/>
                <a:ext cx="319088" cy="26193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6" extrusionOk="0">
                    <a:moveTo>
                      <a:pt x="6" y="24"/>
                    </a:moveTo>
                    <a:cubicBezTo>
                      <a:pt x="7" y="23"/>
                      <a:pt x="9" y="23"/>
                      <a:pt x="10" y="23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9" y="0"/>
                      <a:pt x="102" y="1"/>
                      <a:pt x="104" y="3"/>
                    </a:cubicBezTo>
                    <a:cubicBezTo>
                      <a:pt x="105" y="5"/>
                      <a:pt x="105" y="9"/>
                      <a:pt x="103" y="11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6" y="84"/>
                      <a:pt x="43" y="86"/>
                      <a:pt x="41" y="86"/>
                    </a:cubicBezTo>
                    <a:cubicBezTo>
                      <a:pt x="38" y="86"/>
                      <a:pt x="36" y="85"/>
                      <a:pt x="34" y="83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0" y="31"/>
                      <a:pt x="2" y="27"/>
                      <a:pt x="6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2"/>
              <p:cNvSpPr/>
              <p:nvPr/>
            </p:nvSpPr>
            <p:spPr>
              <a:xfrm>
                <a:off x="6180688" y="2379275"/>
                <a:ext cx="976313" cy="7556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48" extrusionOk="0">
                    <a:moveTo>
                      <a:pt x="17" y="166"/>
                    </a:moveTo>
                    <a:cubicBezTo>
                      <a:pt x="5" y="173"/>
                      <a:pt x="0" y="187"/>
                      <a:pt x="6" y="196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40" y="247"/>
                      <a:pt x="54" y="248"/>
                      <a:pt x="66" y="241"/>
                    </a:cubicBezTo>
                    <a:cubicBezTo>
                      <a:pt x="308" y="82"/>
                      <a:pt x="308" y="82"/>
                      <a:pt x="308" y="82"/>
                    </a:cubicBezTo>
                    <a:cubicBezTo>
                      <a:pt x="320" y="75"/>
                      <a:pt x="321" y="68"/>
                      <a:pt x="315" y="59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77" y="1"/>
                      <a:pt x="271" y="0"/>
                      <a:pt x="259" y="7"/>
                    </a:cubicBezTo>
                    <a:lnTo>
                      <a:pt x="17" y="16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2"/>
              <p:cNvSpPr/>
              <p:nvPr/>
            </p:nvSpPr>
            <p:spPr>
              <a:xfrm>
                <a:off x="6898238" y="2425313"/>
                <a:ext cx="185738" cy="25241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9" extrusionOk="0">
                    <a:moveTo>
                      <a:pt x="0" y="15"/>
                    </a:moveTo>
                    <a:lnTo>
                      <a:pt x="94" y="159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2"/>
              <p:cNvSpPr/>
              <p:nvPr/>
            </p:nvSpPr>
            <p:spPr>
              <a:xfrm>
                <a:off x="6841088" y="2465000"/>
                <a:ext cx="182563" cy="249238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57" extrusionOk="0">
                    <a:moveTo>
                      <a:pt x="0" y="13"/>
                    </a:moveTo>
                    <a:lnTo>
                      <a:pt x="94" y="157"/>
                    </a:lnTo>
                    <a:lnTo>
                      <a:pt x="115" y="142"/>
                    </a:lnTo>
                    <a:lnTo>
                      <a:pt x="23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2"/>
              <p:cNvSpPr/>
              <p:nvPr/>
            </p:nvSpPr>
            <p:spPr>
              <a:xfrm>
                <a:off x="6307688" y="2811075"/>
                <a:ext cx="185738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8" extrusionOk="0">
                    <a:moveTo>
                      <a:pt x="0" y="14"/>
                    </a:moveTo>
                    <a:lnTo>
                      <a:pt x="94" y="158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2"/>
              <p:cNvSpPr/>
              <p:nvPr/>
            </p:nvSpPr>
            <p:spPr>
              <a:xfrm>
                <a:off x="6250538" y="2847588"/>
                <a:ext cx="182563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60" extrusionOk="0">
                    <a:moveTo>
                      <a:pt x="0" y="16"/>
                    </a:moveTo>
                    <a:lnTo>
                      <a:pt x="94" y="160"/>
                    </a:lnTo>
                    <a:lnTo>
                      <a:pt x="115" y="144"/>
                    </a:lnTo>
                    <a:lnTo>
                      <a:pt x="23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6" name="Google Shape;636;p2"/>
              <p:cNvSpPr/>
              <p:nvPr/>
            </p:nvSpPr>
            <p:spPr>
              <a:xfrm>
                <a:off x="6429925" y="2588825"/>
                <a:ext cx="471488" cy="347663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14" extrusionOk="0">
                    <a:moveTo>
                      <a:pt x="11" y="78"/>
                    </a:moveTo>
                    <a:cubicBezTo>
                      <a:pt x="4" y="83"/>
                      <a:pt x="0" y="92"/>
                      <a:pt x="4" y="98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14" y="113"/>
                      <a:pt x="24" y="114"/>
                      <a:pt x="32" y="109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52" y="31"/>
                      <a:pt x="155" y="22"/>
                      <a:pt x="151" y="16"/>
                    </a:cubicBezTo>
                    <a:cubicBezTo>
                      <a:pt x="145" y="6"/>
                      <a:pt x="145" y="6"/>
                      <a:pt x="145" y="6"/>
                    </a:cubicBezTo>
                    <a:cubicBezTo>
                      <a:pt x="141" y="0"/>
                      <a:pt x="132" y="0"/>
                      <a:pt x="124" y="5"/>
                    </a:cubicBezTo>
                    <a:lnTo>
                      <a:pt x="11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7" name="Google Shape;637;p2"/>
            <p:cNvSpPr/>
            <p:nvPr/>
          </p:nvSpPr>
          <p:spPr>
            <a:xfrm rot="-1768020">
              <a:off x="1442581" y="1943897"/>
              <a:ext cx="205393" cy="466652"/>
            </a:xfrm>
            <a:custGeom>
              <a:avLst/>
              <a:gdLst/>
              <a:ahLst/>
              <a:cxnLst/>
              <a:rect l="l" t="t" r="r" b="b"/>
              <a:pathLst>
                <a:path w="71" h="161" extrusionOk="0">
                  <a:moveTo>
                    <a:pt x="18" y="74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5" y="5"/>
                    <a:pt x="41" y="0"/>
                    <a:pt x="49" y="1"/>
                  </a:cubicBezTo>
                  <a:cubicBezTo>
                    <a:pt x="53" y="1"/>
                    <a:pt x="56" y="2"/>
                    <a:pt x="60" y="3"/>
                  </a:cubicBezTo>
                  <a:cubicBezTo>
                    <a:pt x="65" y="4"/>
                    <a:pt x="69" y="8"/>
                    <a:pt x="70" y="13"/>
                  </a:cubicBezTo>
                  <a:cubicBezTo>
                    <a:pt x="71" y="16"/>
                    <a:pt x="71" y="19"/>
                    <a:pt x="70" y="22"/>
                  </a:cubicBezTo>
                  <a:cubicBezTo>
                    <a:pt x="62" y="54"/>
                    <a:pt x="54" y="87"/>
                    <a:pt x="45" y="120"/>
                  </a:cubicBezTo>
                  <a:cubicBezTo>
                    <a:pt x="45" y="121"/>
                    <a:pt x="45" y="122"/>
                    <a:pt x="44" y="124"/>
                  </a:cubicBezTo>
                  <a:cubicBezTo>
                    <a:pt x="41" y="129"/>
                    <a:pt x="36" y="133"/>
                    <a:pt x="30" y="132"/>
                  </a:cubicBezTo>
                  <a:cubicBezTo>
                    <a:pt x="23" y="132"/>
                    <a:pt x="18" y="128"/>
                    <a:pt x="16" y="121"/>
                  </a:cubicBezTo>
                  <a:cubicBezTo>
                    <a:pt x="16" y="119"/>
                    <a:pt x="16" y="115"/>
                    <a:pt x="16" y="113"/>
                  </a:cubicBezTo>
                  <a:cubicBezTo>
                    <a:pt x="19" y="103"/>
                    <a:pt x="21" y="93"/>
                    <a:pt x="24" y="84"/>
                  </a:cubicBezTo>
                  <a:cubicBezTo>
                    <a:pt x="25" y="80"/>
                    <a:pt x="26" y="76"/>
                    <a:pt x="27" y="72"/>
                  </a:cubicBezTo>
                  <a:cubicBezTo>
                    <a:pt x="28" y="69"/>
                    <a:pt x="31" y="71"/>
                    <a:pt x="31" y="73"/>
                  </a:cubicBezTo>
                  <a:cubicBezTo>
                    <a:pt x="31" y="73"/>
                    <a:pt x="31" y="74"/>
                    <a:pt x="31" y="74"/>
                  </a:cubicBezTo>
                  <a:cubicBezTo>
                    <a:pt x="27" y="88"/>
                    <a:pt x="24" y="101"/>
                    <a:pt x="21" y="114"/>
                  </a:cubicBezTo>
                  <a:cubicBezTo>
                    <a:pt x="19" y="120"/>
                    <a:pt x="22" y="125"/>
                    <a:pt x="26" y="127"/>
                  </a:cubicBezTo>
                  <a:cubicBezTo>
                    <a:pt x="32" y="129"/>
                    <a:pt x="37" y="127"/>
                    <a:pt x="40" y="122"/>
                  </a:cubicBezTo>
                  <a:cubicBezTo>
                    <a:pt x="40" y="121"/>
                    <a:pt x="41" y="119"/>
                    <a:pt x="41" y="118"/>
                  </a:cubicBezTo>
                  <a:cubicBezTo>
                    <a:pt x="49" y="86"/>
                    <a:pt x="57" y="54"/>
                    <a:pt x="65" y="22"/>
                  </a:cubicBezTo>
                  <a:cubicBezTo>
                    <a:pt x="66" y="21"/>
                    <a:pt x="66" y="20"/>
                    <a:pt x="66" y="20"/>
                  </a:cubicBezTo>
                  <a:cubicBezTo>
                    <a:pt x="67" y="15"/>
                    <a:pt x="65" y="10"/>
                    <a:pt x="61" y="8"/>
                  </a:cubicBezTo>
                  <a:cubicBezTo>
                    <a:pt x="56" y="6"/>
                    <a:pt x="52" y="5"/>
                    <a:pt x="47" y="5"/>
                  </a:cubicBezTo>
                  <a:cubicBezTo>
                    <a:pt x="42" y="6"/>
                    <a:pt x="39" y="9"/>
                    <a:pt x="38" y="14"/>
                  </a:cubicBezTo>
                  <a:cubicBezTo>
                    <a:pt x="27" y="54"/>
                    <a:pt x="17" y="95"/>
                    <a:pt x="7" y="136"/>
                  </a:cubicBezTo>
                  <a:cubicBezTo>
                    <a:pt x="5" y="142"/>
                    <a:pt x="8" y="147"/>
                    <a:pt x="13" y="151"/>
                  </a:cubicBezTo>
                  <a:cubicBezTo>
                    <a:pt x="16" y="154"/>
                    <a:pt x="20" y="154"/>
                    <a:pt x="24" y="155"/>
                  </a:cubicBezTo>
                  <a:cubicBezTo>
                    <a:pt x="33" y="157"/>
                    <a:pt x="41" y="152"/>
                    <a:pt x="43" y="143"/>
                  </a:cubicBezTo>
                  <a:cubicBezTo>
                    <a:pt x="49" y="120"/>
                    <a:pt x="55" y="97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1"/>
                    <a:pt x="65" y="72"/>
                    <a:pt x="65" y="75"/>
                  </a:cubicBezTo>
                  <a:cubicBezTo>
                    <a:pt x="59" y="98"/>
                    <a:pt x="53" y="122"/>
                    <a:pt x="47" y="145"/>
                  </a:cubicBezTo>
                  <a:cubicBezTo>
                    <a:pt x="45" y="153"/>
                    <a:pt x="39" y="159"/>
                    <a:pt x="31" y="160"/>
                  </a:cubicBezTo>
                  <a:cubicBezTo>
                    <a:pt x="25" y="161"/>
                    <a:pt x="19" y="159"/>
                    <a:pt x="13" y="156"/>
                  </a:cubicBezTo>
                  <a:cubicBezTo>
                    <a:pt x="6" y="153"/>
                    <a:pt x="0" y="144"/>
                    <a:pt x="3" y="134"/>
                  </a:cubicBezTo>
                  <a:cubicBezTo>
                    <a:pt x="8" y="114"/>
                    <a:pt x="13" y="94"/>
                    <a:pt x="18" y="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8" name="Google Shape;638;p2"/>
            <p:cNvGrpSpPr/>
            <p:nvPr/>
          </p:nvGrpSpPr>
          <p:grpSpPr>
            <a:xfrm rot="865592">
              <a:off x="373638" y="3924120"/>
              <a:ext cx="1023245" cy="1521776"/>
              <a:chOff x="10437913" y="1585525"/>
              <a:chExt cx="1489075" cy="2214563"/>
            </a:xfrm>
          </p:grpSpPr>
          <p:sp>
            <p:nvSpPr>
              <p:cNvPr id="639" name="Google Shape;639;p2"/>
              <p:cNvSpPr/>
              <p:nvPr/>
            </p:nvSpPr>
            <p:spPr>
              <a:xfrm>
                <a:off x="10437913" y="2311013"/>
                <a:ext cx="1074738" cy="148907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489" extrusionOk="0">
                    <a:moveTo>
                      <a:pt x="35" y="475"/>
                    </a:moveTo>
                    <a:cubicBezTo>
                      <a:pt x="28" y="485"/>
                      <a:pt x="21" y="489"/>
                      <a:pt x="12" y="483"/>
                    </a:cubicBezTo>
                    <a:cubicBezTo>
                      <a:pt x="10" y="481"/>
                      <a:pt x="10" y="481"/>
                      <a:pt x="10" y="481"/>
                    </a:cubicBezTo>
                    <a:cubicBezTo>
                      <a:pt x="0" y="475"/>
                      <a:pt x="2" y="467"/>
                      <a:pt x="8" y="457"/>
                    </a:cubicBezTo>
                    <a:cubicBezTo>
                      <a:pt x="298" y="10"/>
                      <a:pt x="298" y="10"/>
                      <a:pt x="298" y="10"/>
                    </a:cubicBezTo>
                    <a:cubicBezTo>
                      <a:pt x="304" y="0"/>
                      <a:pt x="316" y="4"/>
                      <a:pt x="326" y="11"/>
                    </a:cubicBezTo>
                    <a:cubicBezTo>
                      <a:pt x="335" y="17"/>
                      <a:pt x="335" y="17"/>
                      <a:pt x="335" y="17"/>
                    </a:cubicBezTo>
                    <a:cubicBezTo>
                      <a:pt x="345" y="24"/>
                      <a:pt x="353" y="33"/>
                      <a:pt x="346" y="43"/>
                    </a:cubicBezTo>
                    <a:lnTo>
                      <a:pt x="35" y="47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2"/>
              <p:cNvSpPr/>
              <p:nvPr/>
            </p:nvSpPr>
            <p:spPr>
              <a:xfrm>
                <a:off x="11293575" y="1976050"/>
                <a:ext cx="436563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74" extrusionOk="0">
                    <a:moveTo>
                      <a:pt x="62" y="164"/>
                    </a:moveTo>
                    <a:cubicBezTo>
                      <a:pt x="55" y="174"/>
                      <a:pt x="48" y="167"/>
                      <a:pt x="38" y="160"/>
                    </a:cubicBezTo>
                    <a:cubicBezTo>
                      <a:pt x="19" y="148"/>
                      <a:pt x="19" y="148"/>
                      <a:pt x="19" y="148"/>
                    </a:cubicBezTo>
                    <a:cubicBezTo>
                      <a:pt x="9" y="141"/>
                      <a:pt x="0" y="136"/>
                      <a:pt x="7" y="126"/>
                    </a:cubicBezTo>
                    <a:cubicBezTo>
                      <a:pt x="100" y="10"/>
                      <a:pt x="100" y="10"/>
                      <a:pt x="100" y="10"/>
                    </a:cubicBezTo>
                    <a:cubicBezTo>
                      <a:pt x="107" y="0"/>
                      <a:pt x="112" y="5"/>
                      <a:pt x="122" y="12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37" y="22"/>
                      <a:pt x="143" y="25"/>
                      <a:pt x="137" y="35"/>
                    </a:cubicBezTo>
                    <a:lnTo>
                      <a:pt x="62" y="1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2"/>
              <p:cNvSpPr/>
              <p:nvPr/>
            </p:nvSpPr>
            <p:spPr>
              <a:xfrm>
                <a:off x="11519000" y="1585525"/>
                <a:ext cx="407988" cy="63023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07" extrusionOk="0">
                    <a:moveTo>
                      <a:pt x="42" y="149"/>
                    </a:moveTo>
                    <a:cubicBezTo>
                      <a:pt x="0" y="121"/>
                      <a:pt x="16" y="93"/>
                      <a:pt x="44" y="76"/>
                    </a:cubicBezTo>
                    <a:cubicBezTo>
                      <a:pt x="71" y="58"/>
                      <a:pt x="119" y="34"/>
                      <a:pt x="134" y="0"/>
                    </a:cubicBezTo>
                    <a:cubicBezTo>
                      <a:pt x="121" y="53"/>
                      <a:pt x="128" y="207"/>
                      <a:pt x="42" y="14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2" name="Google Shape;642;p2"/>
              <p:cNvSpPr/>
              <p:nvPr/>
            </p:nvSpPr>
            <p:spPr>
              <a:xfrm>
                <a:off x="11641238" y="1720463"/>
                <a:ext cx="222250" cy="225425"/>
              </a:xfrm>
              <a:custGeom>
                <a:avLst/>
                <a:gdLst/>
                <a:ahLst/>
                <a:cxnLst/>
                <a:rect l="l" t="t" r="r" b="b"/>
                <a:pathLst>
                  <a:path w="73" h="74" extrusionOk="0">
                    <a:moveTo>
                      <a:pt x="73" y="0"/>
                    </a:moveTo>
                    <a:cubicBezTo>
                      <a:pt x="71" y="2"/>
                      <a:pt x="69" y="4"/>
                      <a:pt x="68" y="5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59" y="12"/>
                      <a:pt x="55" y="15"/>
                      <a:pt x="51" y="17"/>
                    </a:cubicBezTo>
                    <a:cubicBezTo>
                      <a:pt x="44" y="22"/>
                      <a:pt x="36" y="27"/>
                      <a:pt x="29" y="32"/>
                    </a:cubicBezTo>
                    <a:cubicBezTo>
                      <a:pt x="21" y="37"/>
                      <a:pt x="14" y="42"/>
                      <a:pt x="9" y="49"/>
                    </a:cubicBezTo>
                    <a:cubicBezTo>
                      <a:pt x="4" y="56"/>
                      <a:pt x="1" y="65"/>
                      <a:pt x="0" y="74"/>
                    </a:cubicBezTo>
                    <a:cubicBezTo>
                      <a:pt x="0" y="72"/>
                      <a:pt x="0" y="69"/>
                      <a:pt x="0" y="67"/>
                    </a:cubicBezTo>
                    <a:cubicBezTo>
                      <a:pt x="0" y="65"/>
                      <a:pt x="1" y="62"/>
                      <a:pt x="1" y="60"/>
                    </a:cubicBezTo>
                    <a:cubicBezTo>
                      <a:pt x="2" y="58"/>
                      <a:pt x="2" y="56"/>
                      <a:pt x="3" y="54"/>
                    </a:cubicBezTo>
                    <a:cubicBezTo>
                      <a:pt x="4" y="52"/>
                      <a:pt x="5" y="50"/>
                      <a:pt x="7" y="47"/>
                    </a:cubicBezTo>
                    <a:cubicBezTo>
                      <a:pt x="12" y="40"/>
                      <a:pt x="19" y="34"/>
                      <a:pt x="26" y="29"/>
                    </a:cubicBezTo>
                    <a:cubicBezTo>
                      <a:pt x="34" y="23"/>
                      <a:pt x="42" y="19"/>
                      <a:pt x="50" y="15"/>
                    </a:cubicBezTo>
                    <a:cubicBezTo>
                      <a:pt x="58" y="10"/>
                      <a:pt x="65" y="6"/>
                      <a:pt x="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2"/>
              <p:cNvSpPr/>
              <p:nvPr/>
            </p:nvSpPr>
            <p:spPr>
              <a:xfrm>
                <a:off x="11653938" y="1764913"/>
                <a:ext cx="200025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66" h="75" extrusionOk="0">
                    <a:moveTo>
                      <a:pt x="66" y="0"/>
                    </a:moveTo>
                    <a:cubicBezTo>
                      <a:pt x="57" y="15"/>
                      <a:pt x="47" y="28"/>
                      <a:pt x="36" y="40"/>
                    </a:cubicBezTo>
                    <a:cubicBezTo>
                      <a:pt x="25" y="53"/>
                      <a:pt x="13" y="64"/>
                      <a:pt x="0" y="75"/>
                    </a:cubicBezTo>
                    <a:cubicBezTo>
                      <a:pt x="11" y="62"/>
                      <a:pt x="22" y="50"/>
                      <a:pt x="33" y="38"/>
                    </a:cubicBezTo>
                    <a:cubicBezTo>
                      <a:pt x="44" y="25"/>
                      <a:pt x="55" y="13"/>
                      <a:pt x="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2"/>
              <p:cNvSpPr/>
              <p:nvPr/>
            </p:nvSpPr>
            <p:spPr>
              <a:xfrm>
                <a:off x="11707913" y="1817300"/>
                <a:ext cx="149225" cy="212725"/>
              </a:xfrm>
              <a:custGeom>
                <a:avLst/>
                <a:gdLst/>
                <a:ahLst/>
                <a:cxnLst/>
                <a:rect l="l" t="t" r="r" b="b"/>
                <a:pathLst>
                  <a:path w="49" h="70" extrusionOk="0">
                    <a:moveTo>
                      <a:pt x="49" y="0"/>
                    </a:moveTo>
                    <a:cubicBezTo>
                      <a:pt x="45" y="15"/>
                      <a:pt x="42" y="30"/>
                      <a:pt x="35" y="43"/>
                    </a:cubicBezTo>
                    <a:cubicBezTo>
                      <a:pt x="32" y="50"/>
                      <a:pt x="27" y="57"/>
                      <a:pt x="21" y="62"/>
                    </a:cubicBezTo>
                    <a:cubicBezTo>
                      <a:pt x="15" y="66"/>
                      <a:pt x="7" y="69"/>
                      <a:pt x="0" y="70"/>
                    </a:cubicBezTo>
                    <a:cubicBezTo>
                      <a:pt x="7" y="68"/>
                      <a:pt x="13" y="64"/>
                      <a:pt x="19" y="59"/>
                    </a:cubicBezTo>
                    <a:cubicBezTo>
                      <a:pt x="24" y="54"/>
                      <a:pt x="28" y="48"/>
                      <a:pt x="32" y="42"/>
                    </a:cubicBezTo>
                    <a:cubicBezTo>
                      <a:pt x="38" y="29"/>
                      <a:pt x="42" y="14"/>
                      <a:pt x="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0"/>
          <p:cNvSpPr txBox="1">
            <a:spLocks noGrp="1"/>
          </p:cNvSpPr>
          <p:nvPr>
            <p:ph type="title"/>
          </p:nvPr>
        </p:nvSpPr>
        <p:spPr>
          <a:xfrm>
            <a:off x="720000" y="254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000"/>
              <a:t>ПРОТОТИП ІНТЕРФЕЙСУ КОРИСТУВАЧА</a:t>
            </a:r>
            <a:endParaRPr sz="2000"/>
          </a:p>
        </p:txBody>
      </p:sp>
      <p:pic>
        <p:nvPicPr>
          <p:cNvPr id="915" name="Google Shape;91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0406" y="827225"/>
            <a:ext cx="6683188" cy="3759293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20"/>
          <p:cNvSpPr txBox="1"/>
          <p:nvPr/>
        </p:nvSpPr>
        <p:spPr>
          <a:xfrm>
            <a:off x="2729753" y="4619064"/>
            <a:ext cx="47602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заповнення даних про сертифікат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21"/>
          <p:cNvSpPr txBox="1">
            <a:spLocks noGrp="1"/>
          </p:cNvSpPr>
          <p:nvPr>
            <p:ph type="title"/>
          </p:nvPr>
        </p:nvSpPr>
        <p:spPr>
          <a:xfrm>
            <a:off x="720000" y="254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000"/>
              <a:t>ПРОТОТИП ІНТЕРФЕЙСУ КОРИСТУВАЧА</a:t>
            </a:r>
            <a:endParaRPr sz="2000"/>
          </a:p>
        </p:txBody>
      </p:sp>
      <p:pic>
        <p:nvPicPr>
          <p:cNvPr id="922" name="Google Shape;92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1476" y="827225"/>
            <a:ext cx="6741048" cy="379184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21"/>
          <p:cNvSpPr txBox="1"/>
          <p:nvPr/>
        </p:nvSpPr>
        <p:spPr>
          <a:xfrm>
            <a:off x="2729753" y="4619064"/>
            <a:ext cx="47602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генерація сертифікату (сторінка 1)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22"/>
          <p:cNvSpPr txBox="1">
            <a:spLocks noGrp="1"/>
          </p:cNvSpPr>
          <p:nvPr>
            <p:ph type="title"/>
          </p:nvPr>
        </p:nvSpPr>
        <p:spPr>
          <a:xfrm>
            <a:off x="720000" y="254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000"/>
              <a:t>ПРОТОТИП ІНТЕРФЕЙСУ КОРИСТУВАЧА</a:t>
            </a:r>
            <a:endParaRPr sz="2000"/>
          </a:p>
        </p:txBody>
      </p:sp>
      <p:pic>
        <p:nvPicPr>
          <p:cNvPr id="929" name="Google Shape;92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0406" y="827225"/>
            <a:ext cx="6683188" cy="3759293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22"/>
          <p:cNvSpPr txBox="1"/>
          <p:nvPr/>
        </p:nvSpPr>
        <p:spPr>
          <a:xfrm>
            <a:off x="2729753" y="4619064"/>
            <a:ext cx="47602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генерація сертифікату (сторінка 2)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3"/>
          <p:cNvSpPr txBox="1">
            <a:spLocks noGrp="1"/>
          </p:cNvSpPr>
          <p:nvPr>
            <p:ph type="title"/>
          </p:nvPr>
        </p:nvSpPr>
        <p:spPr>
          <a:xfrm>
            <a:off x="720000" y="254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000"/>
              <a:t>ПРОТОТИП ІНТЕРФЕЙСУ КОРИСТУВАЧА</a:t>
            </a:r>
            <a:endParaRPr sz="2000"/>
          </a:p>
        </p:txBody>
      </p:sp>
      <p:pic>
        <p:nvPicPr>
          <p:cNvPr id="936" name="Google Shape;93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5596" y="879942"/>
            <a:ext cx="6612808" cy="37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23"/>
          <p:cNvSpPr txBox="1"/>
          <p:nvPr/>
        </p:nvSpPr>
        <p:spPr>
          <a:xfrm>
            <a:off x="2729753" y="4619064"/>
            <a:ext cx="47602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створення шаблону сертифікату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24"/>
          <p:cNvSpPr txBox="1">
            <a:spLocks noGrp="1"/>
          </p:cNvSpPr>
          <p:nvPr>
            <p:ph type="title"/>
          </p:nvPr>
        </p:nvSpPr>
        <p:spPr>
          <a:xfrm>
            <a:off x="1848900" y="3045747"/>
            <a:ext cx="5793726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/>
              <a:t>Проектні рішення, інструменти та підходи до розробки</a:t>
            </a:r>
            <a:endParaRPr sz="4000"/>
          </a:p>
        </p:txBody>
      </p:sp>
      <p:sp>
        <p:nvSpPr>
          <p:cNvPr id="943" name="Google Shape;943;p24"/>
          <p:cNvSpPr txBox="1">
            <a:spLocks noGrp="1"/>
          </p:cNvSpPr>
          <p:nvPr>
            <p:ph type="title" idx="2"/>
          </p:nvPr>
        </p:nvSpPr>
        <p:spPr>
          <a:xfrm>
            <a:off x="4064782" y="1105947"/>
            <a:ext cx="12684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04</a:t>
            </a:r>
            <a:endParaRPr/>
          </a:p>
        </p:txBody>
      </p:sp>
      <p:grpSp>
        <p:nvGrpSpPr>
          <p:cNvPr id="944" name="Google Shape;944;p24"/>
          <p:cNvGrpSpPr/>
          <p:nvPr/>
        </p:nvGrpSpPr>
        <p:grpSpPr>
          <a:xfrm>
            <a:off x="6071576" y="-112069"/>
            <a:ext cx="3846005" cy="3483999"/>
            <a:chOff x="5807351" y="-130144"/>
            <a:chExt cx="3846005" cy="3483999"/>
          </a:xfrm>
        </p:grpSpPr>
        <p:grpSp>
          <p:nvGrpSpPr>
            <p:cNvPr id="945" name="Google Shape;945;p24"/>
            <p:cNvGrpSpPr/>
            <p:nvPr/>
          </p:nvGrpSpPr>
          <p:grpSpPr>
            <a:xfrm rot="3965436">
              <a:off x="6997441" y="9782"/>
              <a:ext cx="1117919" cy="1247898"/>
              <a:chOff x="6503625" y="1008025"/>
              <a:chExt cx="573088" cy="639763"/>
            </a:xfrm>
          </p:grpSpPr>
          <p:sp>
            <p:nvSpPr>
              <p:cNvPr id="946" name="Google Shape;946;p24"/>
              <p:cNvSpPr/>
              <p:nvPr/>
            </p:nvSpPr>
            <p:spPr>
              <a:xfrm>
                <a:off x="6503625" y="1008025"/>
                <a:ext cx="276225" cy="30956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19" extrusionOk="0">
                    <a:moveTo>
                      <a:pt x="6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12" y="0"/>
                      <a:pt x="21" y="1"/>
                      <a:pt x="25" y="7"/>
                    </a:cubicBezTo>
                    <a:cubicBezTo>
                      <a:pt x="106" y="102"/>
                      <a:pt x="106" y="102"/>
                      <a:pt x="106" y="102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0" y="18"/>
                      <a:pt x="1" y="10"/>
                      <a:pt x="6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24"/>
              <p:cNvSpPr/>
              <p:nvPr/>
            </p:nvSpPr>
            <p:spPr>
              <a:xfrm>
                <a:off x="6668725" y="1204875"/>
                <a:ext cx="87313" cy="87313"/>
              </a:xfrm>
              <a:custGeom>
                <a:avLst/>
                <a:gdLst/>
                <a:ahLst/>
                <a:cxnLst/>
                <a:rect l="l" t="t" r="r" b="b"/>
                <a:pathLst>
                  <a:path w="55" h="55" extrusionOk="0">
                    <a:moveTo>
                      <a:pt x="34" y="0"/>
                    </a:moveTo>
                    <a:lnTo>
                      <a:pt x="0" y="30"/>
                    </a:lnTo>
                    <a:lnTo>
                      <a:pt x="21" y="55"/>
                    </a:lnTo>
                    <a:lnTo>
                      <a:pt x="55" y="2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24"/>
              <p:cNvSpPr/>
              <p:nvPr/>
            </p:nvSpPr>
            <p:spPr>
              <a:xfrm>
                <a:off x="6743338" y="1289013"/>
                <a:ext cx="49213" cy="52388"/>
              </a:xfrm>
              <a:custGeom>
                <a:avLst/>
                <a:gdLst/>
                <a:ahLst/>
                <a:cxnLst/>
                <a:rect l="l" t="t" r="r" b="b"/>
                <a:pathLst>
                  <a:path w="31" h="33" extrusionOk="0">
                    <a:moveTo>
                      <a:pt x="10" y="0"/>
                    </a:moveTo>
                    <a:lnTo>
                      <a:pt x="0" y="8"/>
                    </a:lnTo>
                    <a:lnTo>
                      <a:pt x="21" y="33"/>
                    </a:lnTo>
                    <a:lnTo>
                      <a:pt x="31" y="26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A7C6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24"/>
              <p:cNvSpPr/>
              <p:nvPr/>
            </p:nvSpPr>
            <p:spPr>
              <a:xfrm>
                <a:off x="6743338" y="1289013"/>
                <a:ext cx="49213" cy="52388"/>
              </a:xfrm>
              <a:custGeom>
                <a:avLst/>
                <a:gdLst/>
                <a:ahLst/>
                <a:cxnLst/>
                <a:rect l="l" t="t" r="r" b="b"/>
                <a:pathLst>
                  <a:path w="31" h="33" extrusionOk="0">
                    <a:moveTo>
                      <a:pt x="10" y="0"/>
                    </a:moveTo>
                    <a:lnTo>
                      <a:pt x="0" y="8"/>
                    </a:lnTo>
                    <a:lnTo>
                      <a:pt x="21" y="33"/>
                    </a:lnTo>
                    <a:lnTo>
                      <a:pt x="31" y="26"/>
                    </a:lnTo>
                    <a:lnTo>
                      <a:pt x="10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24"/>
              <p:cNvSpPr/>
              <p:nvPr/>
            </p:nvSpPr>
            <p:spPr>
              <a:xfrm>
                <a:off x="6698888" y="1268375"/>
                <a:ext cx="377825" cy="379413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6" extrusionOk="0">
                    <a:moveTo>
                      <a:pt x="114" y="123"/>
                    </a:moveTo>
                    <a:cubicBezTo>
                      <a:pt x="142" y="100"/>
                      <a:pt x="145" y="59"/>
                      <a:pt x="122" y="31"/>
                    </a:cubicBezTo>
                    <a:cubicBezTo>
                      <a:pt x="99" y="4"/>
                      <a:pt x="58" y="0"/>
                      <a:pt x="31" y="23"/>
                    </a:cubicBezTo>
                    <a:cubicBezTo>
                      <a:pt x="3" y="46"/>
                      <a:pt x="0" y="87"/>
                      <a:pt x="23" y="115"/>
                    </a:cubicBezTo>
                    <a:cubicBezTo>
                      <a:pt x="46" y="142"/>
                      <a:pt x="87" y="146"/>
                      <a:pt x="114" y="123"/>
                    </a:cubicBezTo>
                    <a:moveTo>
                      <a:pt x="36" y="30"/>
                    </a:moveTo>
                    <a:cubicBezTo>
                      <a:pt x="60" y="10"/>
                      <a:pt x="96" y="13"/>
                      <a:pt x="115" y="37"/>
                    </a:cubicBezTo>
                    <a:cubicBezTo>
                      <a:pt x="135" y="60"/>
                      <a:pt x="132" y="96"/>
                      <a:pt x="109" y="116"/>
                    </a:cubicBezTo>
                    <a:cubicBezTo>
                      <a:pt x="85" y="136"/>
                      <a:pt x="49" y="133"/>
                      <a:pt x="30" y="109"/>
                    </a:cubicBezTo>
                    <a:cubicBezTo>
                      <a:pt x="10" y="85"/>
                      <a:pt x="13" y="50"/>
                      <a:pt x="36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24"/>
              <p:cNvSpPr/>
              <p:nvPr/>
            </p:nvSpPr>
            <p:spPr>
              <a:xfrm>
                <a:off x="6740163" y="1312825"/>
                <a:ext cx="295275" cy="29051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12" extrusionOk="0">
                    <a:moveTo>
                      <a:pt x="56" y="0"/>
                    </a:moveTo>
                    <a:cubicBezTo>
                      <a:pt x="44" y="0"/>
                      <a:pt x="31" y="4"/>
                      <a:pt x="20" y="13"/>
                    </a:cubicBezTo>
                    <a:cubicBezTo>
                      <a:pt x="7" y="24"/>
                      <a:pt x="0" y="40"/>
                      <a:pt x="0" y="56"/>
                    </a:cubicBezTo>
                    <a:cubicBezTo>
                      <a:pt x="0" y="69"/>
                      <a:pt x="5" y="82"/>
                      <a:pt x="14" y="92"/>
                    </a:cubicBezTo>
                    <a:cubicBezTo>
                      <a:pt x="25" y="105"/>
                      <a:pt x="41" y="112"/>
                      <a:pt x="57" y="112"/>
                    </a:cubicBezTo>
                    <a:cubicBezTo>
                      <a:pt x="69" y="112"/>
                      <a:pt x="82" y="108"/>
                      <a:pt x="93" y="99"/>
                    </a:cubicBezTo>
                    <a:cubicBezTo>
                      <a:pt x="106" y="88"/>
                      <a:pt x="113" y="72"/>
                      <a:pt x="113" y="56"/>
                    </a:cubicBezTo>
                    <a:cubicBezTo>
                      <a:pt x="113" y="43"/>
                      <a:pt x="108" y="30"/>
                      <a:pt x="99" y="20"/>
                    </a:cubicBezTo>
                    <a:cubicBezTo>
                      <a:pt x="88" y="7"/>
                      <a:pt x="72" y="0"/>
                      <a:pt x="56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52" name="Google Shape;952;p24"/>
            <p:cNvSpPr/>
            <p:nvPr/>
          </p:nvSpPr>
          <p:spPr>
            <a:xfrm>
              <a:off x="6564288" y="1431900"/>
              <a:ext cx="715160" cy="718388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rgbClr val="FFCE73">
                <a:alpha val="5019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24"/>
            <p:cNvSpPr/>
            <p:nvPr/>
          </p:nvSpPr>
          <p:spPr>
            <a:xfrm>
              <a:off x="8312150" y="466925"/>
              <a:ext cx="332101" cy="333600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24"/>
            <p:cNvSpPr/>
            <p:nvPr/>
          </p:nvSpPr>
          <p:spPr>
            <a:xfrm>
              <a:off x="6631981" y="158797"/>
              <a:ext cx="205393" cy="466651"/>
            </a:xfrm>
            <a:custGeom>
              <a:avLst/>
              <a:gdLst/>
              <a:ahLst/>
              <a:cxnLst/>
              <a:rect l="l" t="t" r="r" b="b"/>
              <a:pathLst>
                <a:path w="71" h="161" extrusionOk="0">
                  <a:moveTo>
                    <a:pt x="18" y="74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5" y="5"/>
                    <a:pt x="41" y="0"/>
                    <a:pt x="49" y="1"/>
                  </a:cubicBezTo>
                  <a:cubicBezTo>
                    <a:pt x="53" y="1"/>
                    <a:pt x="56" y="2"/>
                    <a:pt x="60" y="3"/>
                  </a:cubicBezTo>
                  <a:cubicBezTo>
                    <a:pt x="65" y="4"/>
                    <a:pt x="69" y="8"/>
                    <a:pt x="70" y="13"/>
                  </a:cubicBezTo>
                  <a:cubicBezTo>
                    <a:pt x="71" y="16"/>
                    <a:pt x="71" y="19"/>
                    <a:pt x="70" y="22"/>
                  </a:cubicBezTo>
                  <a:cubicBezTo>
                    <a:pt x="62" y="54"/>
                    <a:pt x="54" y="87"/>
                    <a:pt x="45" y="120"/>
                  </a:cubicBezTo>
                  <a:cubicBezTo>
                    <a:pt x="45" y="121"/>
                    <a:pt x="45" y="122"/>
                    <a:pt x="44" y="124"/>
                  </a:cubicBezTo>
                  <a:cubicBezTo>
                    <a:pt x="41" y="129"/>
                    <a:pt x="36" y="133"/>
                    <a:pt x="30" y="132"/>
                  </a:cubicBezTo>
                  <a:cubicBezTo>
                    <a:pt x="23" y="132"/>
                    <a:pt x="18" y="128"/>
                    <a:pt x="16" y="121"/>
                  </a:cubicBezTo>
                  <a:cubicBezTo>
                    <a:pt x="16" y="119"/>
                    <a:pt x="16" y="115"/>
                    <a:pt x="16" y="113"/>
                  </a:cubicBezTo>
                  <a:cubicBezTo>
                    <a:pt x="19" y="103"/>
                    <a:pt x="21" y="93"/>
                    <a:pt x="24" y="84"/>
                  </a:cubicBezTo>
                  <a:cubicBezTo>
                    <a:pt x="25" y="80"/>
                    <a:pt x="26" y="76"/>
                    <a:pt x="27" y="72"/>
                  </a:cubicBezTo>
                  <a:cubicBezTo>
                    <a:pt x="28" y="69"/>
                    <a:pt x="31" y="71"/>
                    <a:pt x="31" y="73"/>
                  </a:cubicBezTo>
                  <a:cubicBezTo>
                    <a:pt x="31" y="73"/>
                    <a:pt x="31" y="74"/>
                    <a:pt x="31" y="74"/>
                  </a:cubicBezTo>
                  <a:cubicBezTo>
                    <a:pt x="27" y="88"/>
                    <a:pt x="24" y="101"/>
                    <a:pt x="21" y="114"/>
                  </a:cubicBezTo>
                  <a:cubicBezTo>
                    <a:pt x="19" y="120"/>
                    <a:pt x="22" y="125"/>
                    <a:pt x="26" y="127"/>
                  </a:cubicBezTo>
                  <a:cubicBezTo>
                    <a:pt x="32" y="129"/>
                    <a:pt x="37" y="127"/>
                    <a:pt x="40" y="122"/>
                  </a:cubicBezTo>
                  <a:cubicBezTo>
                    <a:pt x="40" y="121"/>
                    <a:pt x="41" y="119"/>
                    <a:pt x="41" y="118"/>
                  </a:cubicBezTo>
                  <a:cubicBezTo>
                    <a:pt x="49" y="86"/>
                    <a:pt x="57" y="54"/>
                    <a:pt x="65" y="22"/>
                  </a:cubicBezTo>
                  <a:cubicBezTo>
                    <a:pt x="66" y="21"/>
                    <a:pt x="66" y="20"/>
                    <a:pt x="66" y="20"/>
                  </a:cubicBezTo>
                  <a:cubicBezTo>
                    <a:pt x="67" y="15"/>
                    <a:pt x="65" y="10"/>
                    <a:pt x="61" y="8"/>
                  </a:cubicBezTo>
                  <a:cubicBezTo>
                    <a:pt x="56" y="6"/>
                    <a:pt x="52" y="5"/>
                    <a:pt x="47" y="5"/>
                  </a:cubicBezTo>
                  <a:cubicBezTo>
                    <a:pt x="42" y="6"/>
                    <a:pt x="39" y="9"/>
                    <a:pt x="38" y="14"/>
                  </a:cubicBezTo>
                  <a:cubicBezTo>
                    <a:pt x="27" y="54"/>
                    <a:pt x="17" y="95"/>
                    <a:pt x="7" y="136"/>
                  </a:cubicBezTo>
                  <a:cubicBezTo>
                    <a:pt x="5" y="142"/>
                    <a:pt x="8" y="147"/>
                    <a:pt x="13" y="151"/>
                  </a:cubicBezTo>
                  <a:cubicBezTo>
                    <a:pt x="16" y="154"/>
                    <a:pt x="20" y="154"/>
                    <a:pt x="24" y="155"/>
                  </a:cubicBezTo>
                  <a:cubicBezTo>
                    <a:pt x="33" y="157"/>
                    <a:pt x="41" y="152"/>
                    <a:pt x="43" y="143"/>
                  </a:cubicBezTo>
                  <a:cubicBezTo>
                    <a:pt x="49" y="120"/>
                    <a:pt x="55" y="97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1"/>
                    <a:pt x="65" y="72"/>
                    <a:pt x="65" y="75"/>
                  </a:cubicBezTo>
                  <a:cubicBezTo>
                    <a:pt x="59" y="98"/>
                    <a:pt x="53" y="122"/>
                    <a:pt x="47" y="145"/>
                  </a:cubicBezTo>
                  <a:cubicBezTo>
                    <a:pt x="45" y="153"/>
                    <a:pt x="39" y="159"/>
                    <a:pt x="31" y="160"/>
                  </a:cubicBezTo>
                  <a:cubicBezTo>
                    <a:pt x="25" y="161"/>
                    <a:pt x="19" y="159"/>
                    <a:pt x="13" y="156"/>
                  </a:cubicBezTo>
                  <a:cubicBezTo>
                    <a:pt x="6" y="153"/>
                    <a:pt x="0" y="144"/>
                    <a:pt x="3" y="134"/>
                  </a:cubicBezTo>
                  <a:cubicBezTo>
                    <a:pt x="8" y="114"/>
                    <a:pt x="13" y="94"/>
                    <a:pt x="18" y="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5" name="Google Shape;955;p24"/>
            <p:cNvGrpSpPr/>
            <p:nvPr/>
          </p:nvGrpSpPr>
          <p:grpSpPr>
            <a:xfrm rot="-1081111">
              <a:off x="7683387" y="1174859"/>
              <a:ext cx="1708268" cy="1962926"/>
              <a:chOff x="5652063" y="1771263"/>
              <a:chExt cx="1714500" cy="1970087"/>
            </a:xfrm>
          </p:grpSpPr>
          <p:sp>
            <p:nvSpPr>
              <p:cNvPr id="956" name="Google Shape;956;p24"/>
              <p:cNvSpPr/>
              <p:nvPr/>
            </p:nvSpPr>
            <p:spPr>
              <a:xfrm>
                <a:off x="6272775" y="3138100"/>
                <a:ext cx="1093788" cy="603250"/>
              </a:xfrm>
              <a:custGeom>
                <a:avLst/>
                <a:gdLst/>
                <a:ahLst/>
                <a:cxnLst/>
                <a:rect l="l" t="t" r="r" b="b"/>
                <a:pathLst>
                  <a:path w="689" h="380" extrusionOk="0">
                    <a:moveTo>
                      <a:pt x="689" y="83"/>
                    </a:moveTo>
                    <a:lnTo>
                      <a:pt x="39" y="380"/>
                    </a:lnTo>
                    <a:lnTo>
                      <a:pt x="0" y="296"/>
                    </a:lnTo>
                    <a:lnTo>
                      <a:pt x="650" y="0"/>
                    </a:lnTo>
                    <a:lnTo>
                      <a:pt x="689" y="8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24"/>
              <p:cNvSpPr/>
              <p:nvPr/>
            </p:nvSpPr>
            <p:spPr>
              <a:xfrm>
                <a:off x="6348975" y="3233350"/>
                <a:ext cx="962025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88" extrusionOk="0">
                    <a:moveTo>
                      <a:pt x="606" y="15"/>
                    </a:moveTo>
                    <a:lnTo>
                      <a:pt x="8" y="288"/>
                    </a:lnTo>
                    <a:lnTo>
                      <a:pt x="0" y="272"/>
                    </a:lnTo>
                    <a:lnTo>
                      <a:pt x="600" y="0"/>
                    </a:lnTo>
                    <a:lnTo>
                      <a:pt x="606" y="1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24"/>
              <p:cNvSpPr/>
              <p:nvPr/>
            </p:nvSpPr>
            <p:spPr>
              <a:xfrm>
                <a:off x="5652063" y="1771263"/>
                <a:ext cx="1671638" cy="1873250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180" extrusionOk="0">
                    <a:moveTo>
                      <a:pt x="1053" y="882"/>
                    </a:moveTo>
                    <a:lnTo>
                      <a:pt x="403" y="1180"/>
                    </a:lnTo>
                    <a:lnTo>
                      <a:pt x="0" y="297"/>
                    </a:lnTo>
                    <a:lnTo>
                      <a:pt x="650" y="0"/>
                    </a:lnTo>
                    <a:lnTo>
                      <a:pt x="1053" y="88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24"/>
              <p:cNvSpPr/>
              <p:nvPr/>
            </p:nvSpPr>
            <p:spPr>
              <a:xfrm>
                <a:off x="5996550" y="2139563"/>
                <a:ext cx="747713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89" extrusionOk="0">
                    <a:moveTo>
                      <a:pt x="471" y="221"/>
                    </a:moveTo>
                    <a:lnTo>
                      <a:pt x="101" y="389"/>
                    </a:lnTo>
                    <a:lnTo>
                      <a:pt x="0" y="169"/>
                    </a:lnTo>
                    <a:lnTo>
                      <a:pt x="370" y="0"/>
                    </a:lnTo>
                    <a:lnTo>
                      <a:pt x="471" y="2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24"/>
              <p:cNvSpPr/>
              <p:nvPr/>
            </p:nvSpPr>
            <p:spPr>
              <a:xfrm>
                <a:off x="6129900" y="2331650"/>
                <a:ext cx="481013" cy="23653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49" extrusionOk="0">
                    <a:moveTo>
                      <a:pt x="303" y="13"/>
                    </a:moveTo>
                    <a:lnTo>
                      <a:pt x="6" y="149"/>
                    </a:lnTo>
                    <a:lnTo>
                      <a:pt x="0" y="134"/>
                    </a:lnTo>
                    <a:lnTo>
                      <a:pt x="295" y="0"/>
                    </a:lnTo>
                    <a:lnTo>
                      <a:pt x="303" y="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24"/>
              <p:cNvSpPr/>
              <p:nvPr/>
            </p:nvSpPr>
            <p:spPr>
              <a:xfrm>
                <a:off x="6090213" y="2249100"/>
                <a:ext cx="481013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50" extrusionOk="0">
                    <a:moveTo>
                      <a:pt x="303" y="13"/>
                    </a:moveTo>
                    <a:lnTo>
                      <a:pt x="8" y="150"/>
                    </a:lnTo>
                    <a:lnTo>
                      <a:pt x="0" y="134"/>
                    </a:lnTo>
                    <a:lnTo>
                      <a:pt x="297" y="0"/>
                    </a:lnTo>
                    <a:lnTo>
                      <a:pt x="303" y="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24"/>
              <p:cNvSpPr/>
              <p:nvPr/>
            </p:nvSpPr>
            <p:spPr>
              <a:xfrm>
                <a:off x="6166413" y="2414200"/>
                <a:ext cx="481013" cy="23653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49" extrusionOk="0">
                    <a:moveTo>
                      <a:pt x="303" y="13"/>
                    </a:moveTo>
                    <a:lnTo>
                      <a:pt x="8" y="149"/>
                    </a:lnTo>
                    <a:lnTo>
                      <a:pt x="0" y="134"/>
                    </a:lnTo>
                    <a:lnTo>
                      <a:pt x="295" y="0"/>
                    </a:lnTo>
                    <a:lnTo>
                      <a:pt x="303" y="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24"/>
              <p:cNvSpPr/>
              <p:nvPr/>
            </p:nvSpPr>
            <p:spPr>
              <a:xfrm>
                <a:off x="5685400" y="2465000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1" y="7"/>
                    </a:moveTo>
                    <a:cubicBezTo>
                      <a:pt x="64" y="12"/>
                      <a:pt x="61" y="17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4" y="39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3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24"/>
              <p:cNvSpPr/>
              <p:nvPr/>
            </p:nvSpPr>
            <p:spPr>
              <a:xfrm>
                <a:off x="5748049" y="2560457"/>
                <a:ext cx="195263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1" y="7"/>
                    </a:moveTo>
                    <a:cubicBezTo>
                      <a:pt x="64" y="12"/>
                      <a:pt x="61" y="17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4" y="39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3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24"/>
              <p:cNvSpPr/>
              <p:nvPr/>
            </p:nvSpPr>
            <p:spPr>
              <a:xfrm>
                <a:off x="5771125" y="2653913"/>
                <a:ext cx="193675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1" y="7"/>
                    </a:moveTo>
                    <a:cubicBezTo>
                      <a:pt x="64" y="11"/>
                      <a:pt x="62" y="17"/>
                      <a:pt x="57" y="19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0" y="41"/>
                      <a:pt x="5" y="38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24"/>
              <p:cNvSpPr/>
              <p:nvPr/>
            </p:nvSpPr>
            <p:spPr>
              <a:xfrm>
                <a:off x="5813988" y="2749163"/>
                <a:ext cx="193675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40" extrusionOk="0">
                    <a:moveTo>
                      <a:pt x="62" y="7"/>
                    </a:moveTo>
                    <a:cubicBezTo>
                      <a:pt x="64" y="11"/>
                      <a:pt x="62" y="17"/>
                      <a:pt x="57" y="19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0" y="40"/>
                      <a:pt x="5" y="38"/>
                      <a:pt x="2" y="33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59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24"/>
              <p:cNvSpPr/>
              <p:nvPr/>
            </p:nvSpPr>
            <p:spPr>
              <a:xfrm>
                <a:off x="5855263" y="2839650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5" y="39"/>
                      <a:pt x="2" y="34"/>
                    </a:cubicBezTo>
                    <a:cubicBezTo>
                      <a:pt x="0" y="29"/>
                      <a:pt x="2" y="24"/>
                      <a:pt x="7" y="22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4" y="0"/>
                      <a:pt x="59" y="3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24"/>
              <p:cNvSpPr/>
              <p:nvPr/>
            </p:nvSpPr>
            <p:spPr>
              <a:xfrm>
                <a:off x="5898125" y="2934900"/>
                <a:ext cx="195263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5" y="39"/>
                      <a:pt x="3" y="34"/>
                    </a:cubicBezTo>
                    <a:cubicBezTo>
                      <a:pt x="0" y="29"/>
                      <a:pt x="2" y="24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59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24"/>
              <p:cNvSpPr/>
              <p:nvPr/>
            </p:nvSpPr>
            <p:spPr>
              <a:xfrm>
                <a:off x="5940988" y="3028563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5" y="39"/>
                      <a:pt x="3" y="34"/>
                    </a:cubicBezTo>
                    <a:cubicBezTo>
                      <a:pt x="0" y="29"/>
                      <a:pt x="3" y="24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60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24"/>
              <p:cNvSpPr/>
              <p:nvPr/>
            </p:nvSpPr>
            <p:spPr>
              <a:xfrm>
                <a:off x="5983850" y="3123813"/>
                <a:ext cx="195263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1" y="41"/>
                      <a:pt x="5" y="39"/>
                      <a:pt x="3" y="34"/>
                    </a:cubicBezTo>
                    <a:cubicBezTo>
                      <a:pt x="0" y="29"/>
                      <a:pt x="3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60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24"/>
              <p:cNvSpPr/>
              <p:nvPr/>
            </p:nvSpPr>
            <p:spPr>
              <a:xfrm>
                <a:off x="6026713" y="3217475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7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1" y="41"/>
                      <a:pt x="5" y="39"/>
                      <a:pt x="3" y="34"/>
                    </a:cubicBezTo>
                    <a:cubicBezTo>
                      <a:pt x="0" y="29"/>
                      <a:pt x="3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60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24"/>
              <p:cNvSpPr/>
              <p:nvPr/>
            </p:nvSpPr>
            <p:spPr>
              <a:xfrm>
                <a:off x="6072750" y="3312725"/>
                <a:ext cx="190500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3" h="41" extrusionOk="0">
                    <a:moveTo>
                      <a:pt x="61" y="7"/>
                    </a:moveTo>
                    <a:cubicBezTo>
                      <a:pt x="63" y="12"/>
                      <a:pt x="61" y="17"/>
                      <a:pt x="56" y="19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0" y="41"/>
                      <a:pt x="4" y="39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53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3" name="Google Shape;973;p24"/>
            <p:cNvGrpSpPr/>
            <p:nvPr/>
          </p:nvGrpSpPr>
          <p:grpSpPr>
            <a:xfrm rot="3741702">
              <a:off x="5840531" y="650213"/>
              <a:ext cx="724463" cy="513328"/>
              <a:chOff x="6180688" y="2320538"/>
              <a:chExt cx="1149350" cy="814387"/>
            </a:xfrm>
          </p:grpSpPr>
          <p:sp>
            <p:nvSpPr>
              <p:cNvPr id="974" name="Google Shape;974;p24"/>
              <p:cNvSpPr/>
              <p:nvPr/>
            </p:nvSpPr>
            <p:spPr>
              <a:xfrm>
                <a:off x="7010950" y="2320538"/>
                <a:ext cx="319088" cy="26193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6" extrusionOk="0">
                    <a:moveTo>
                      <a:pt x="6" y="24"/>
                    </a:moveTo>
                    <a:cubicBezTo>
                      <a:pt x="7" y="23"/>
                      <a:pt x="9" y="23"/>
                      <a:pt x="10" y="23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9" y="0"/>
                      <a:pt x="102" y="1"/>
                      <a:pt x="104" y="3"/>
                    </a:cubicBezTo>
                    <a:cubicBezTo>
                      <a:pt x="105" y="5"/>
                      <a:pt x="105" y="9"/>
                      <a:pt x="103" y="11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6" y="84"/>
                      <a:pt x="43" y="86"/>
                      <a:pt x="41" y="86"/>
                    </a:cubicBezTo>
                    <a:cubicBezTo>
                      <a:pt x="38" y="86"/>
                      <a:pt x="36" y="85"/>
                      <a:pt x="34" y="83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0" y="31"/>
                      <a:pt x="2" y="27"/>
                      <a:pt x="6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24"/>
              <p:cNvSpPr/>
              <p:nvPr/>
            </p:nvSpPr>
            <p:spPr>
              <a:xfrm>
                <a:off x="6180688" y="2379275"/>
                <a:ext cx="976313" cy="7556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48" extrusionOk="0">
                    <a:moveTo>
                      <a:pt x="17" y="166"/>
                    </a:moveTo>
                    <a:cubicBezTo>
                      <a:pt x="5" y="173"/>
                      <a:pt x="0" y="187"/>
                      <a:pt x="6" y="196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40" y="247"/>
                      <a:pt x="54" y="248"/>
                      <a:pt x="66" y="241"/>
                    </a:cubicBezTo>
                    <a:cubicBezTo>
                      <a:pt x="308" y="82"/>
                      <a:pt x="308" y="82"/>
                      <a:pt x="308" y="82"/>
                    </a:cubicBezTo>
                    <a:cubicBezTo>
                      <a:pt x="320" y="75"/>
                      <a:pt x="321" y="68"/>
                      <a:pt x="315" y="59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77" y="1"/>
                      <a:pt x="271" y="0"/>
                      <a:pt x="259" y="7"/>
                    </a:cubicBezTo>
                    <a:lnTo>
                      <a:pt x="17" y="1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24"/>
              <p:cNvSpPr/>
              <p:nvPr/>
            </p:nvSpPr>
            <p:spPr>
              <a:xfrm>
                <a:off x="6898238" y="2425313"/>
                <a:ext cx="185738" cy="25241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9" extrusionOk="0">
                    <a:moveTo>
                      <a:pt x="0" y="15"/>
                    </a:moveTo>
                    <a:lnTo>
                      <a:pt x="94" y="159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24"/>
              <p:cNvSpPr/>
              <p:nvPr/>
            </p:nvSpPr>
            <p:spPr>
              <a:xfrm>
                <a:off x="6841088" y="2465000"/>
                <a:ext cx="182563" cy="249238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57" extrusionOk="0">
                    <a:moveTo>
                      <a:pt x="0" y="13"/>
                    </a:moveTo>
                    <a:lnTo>
                      <a:pt x="94" y="157"/>
                    </a:lnTo>
                    <a:lnTo>
                      <a:pt x="115" y="142"/>
                    </a:lnTo>
                    <a:lnTo>
                      <a:pt x="23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24"/>
              <p:cNvSpPr/>
              <p:nvPr/>
            </p:nvSpPr>
            <p:spPr>
              <a:xfrm>
                <a:off x="6307688" y="2811075"/>
                <a:ext cx="185738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8" extrusionOk="0">
                    <a:moveTo>
                      <a:pt x="0" y="14"/>
                    </a:moveTo>
                    <a:lnTo>
                      <a:pt x="94" y="158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24"/>
              <p:cNvSpPr/>
              <p:nvPr/>
            </p:nvSpPr>
            <p:spPr>
              <a:xfrm>
                <a:off x="6250538" y="2847588"/>
                <a:ext cx="182563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60" extrusionOk="0">
                    <a:moveTo>
                      <a:pt x="0" y="16"/>
                    </a:moveTo>
                    <a:lnTo>
                      <a:pt x="94" y="160"/>
                    </a:lnTo>
                    <a:lnTo>
                      <a:pt x="115" y="144"/>
                    </a:lnTo>
                    <a:lnTo>
                      <a:pt x="23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24"/>
              <p:cNvSpPr/>
              <p:nvPr/>
            </p:nvSpPr>
            <p:spPr>
              <a:xfrm>
                <a:off x="6429925" y="2588825"/>
                <a:ext cx="471488" cy="347663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14" extrusionOk="0">
                    <a:moveTo>
                      <a:pt x="11" y="78"/>
                    </a:moveTo>
                    <a:cubicBezTo>
                      <a:pt x="4" y="83"/>
                      <a:pt x="0" y="92"/>
                      <a:pt x="4" y="98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14" y="113"/>
                      <a:pt x="24" y="114"/>
                      <a:pt x="32" y="109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52" y="31"/>
                      <a:pt x="155" y="22"/>
                      <a:pt x="151" y="16"/>
                    </a:cubicBezTo>
                    <a:cubicBezTo>
                      <a:pt x="145" y="6"/>
                      <a:pt x="145" y="6"/>
                      <a:pt x="145" y="6"/>
                    </a:cubicBezTo>
                    <a:cubicBezTo>
                      <a:pt x="141" y="0"/>
                      <a:pt x="132" y="0"/>
                      <a:pt x="124" y="5"/>
                    </a:cubicBezTo>
                    <a:lnTo>
                      <a:pt x="11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81" name="Google Shape;981;p24"/>
          <p:cNvGrpSpPr/>
          <p:nvPr/>
        </p:nvGrpSpPr>
        <p:grpSpPr>
          <a:xfrm>
            <a:off x="4" y="1923562"/>
            <a:ext cx="2795196" cy="3730415"/>
            <a:chOff x="200204" y="1923562"/>
            <a:chExt cx="2795196" cy="3730415"/>
          </a:xfrm>
        </p:grpSpPr>
        <p:grpSp>
          <p:nvGrpSpPr>
            <p:cNvPr id="982" name="Google Shape;982;p24"/>
            <p:cNvGrpSpPr/>
            <p:nvPr/>
          </p:nvGrpSpPr>
          <p:grpSpPr>
            <a:xfrm rot="-1428406">
              <a:off x="1340771" y="4405281"/>
              <a:ext cx="1520814" cy="983601"/>
              <a:chOff x="1689312" y="3648108"/>
              <a:chExt cx="1361459" cy="880464"/>
            </a:xfrm>
          </p:grpSpPr>
          <p:sp>
            <p:nvSpPr>
              <p:cNvPr id="983" name="Google Shape;983;p24"/>
              <p:cNvSpPr/>
              <p:nvPr/>
            </p:nvSpPr>
            <p:spPr>
              <a:xfrm>
                <a:off x="1928450" y="4324760"/>
                <a:ext cx="1038078" cy="203812"/>
              </a:xfrm>
              <a:custGeom>
                <a:avLst/>
                <a:gdLst/>
                <a:ahLst/>
                <a:cxnLst/>
                <a:rect l="l" t="t" r="r" b="b"/>
                <a:pathLst>
                  <a:path w="233" h="46" extrusionOk="0">
                    <a:moveTo>
                      <a:pt x="232" y="0"/>
                    </a:moveTo>
                    <a:cubicBezTo>
                      <a:pt x="233" y="11"/>
                      <a:pt x="183" y="27"/>
                      <a:pt x="119" y="37"/>
                    </a:cubicBezTo>
                    <a:cubicBezTo>
                      <a:pt x="54" y="46"/>
                      <a:pt x="1" y="45"/>
                      <a:pt x="0" y="34"/>
                    </a:cubicBezTo>
                    <a:cubicBezTo>
                      <a:pt x="232" y="0"/>
                      <a:pt x="232" y="0"/>
                      <a:pt x="232" y="0"/>
                    </a:cubicBezTo>
                  </a:path>
                </a:pathLst>
              </a:custGeom>
              <a:solidFill>
                <a:srgbClr val="FA7C6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24"/>
              <p:cNvSpPr/>
              <p:nvPr/>
            </p:nvSpPr>
            <p:spPr>
              <a:xfrm>
                <a:off x="1933885" y="4338348"/>
                <a:ext cx="1024492" cy="179354"/>
              </a:xfrm>
              <a:custGeom>
                <a:avLst/>
                <a:gdLst/>
                <a:ahLst/>
                <a:cxnLst/>
                <a:rect l="l" t="t" r="r" b="b"/>
                <a:pathLst>
                  <a:path w="230" h="40" extrusionOk="0">
                    <a:moveTo>
                      <a:pt x="230" y="0"/>
                    </a:moveTo>
                    <a:cubicBezTo>
                      <a:pt x="206" y="7"/>
                      <a:pt x="164" y="15"/>
                      <a:pt x="116" y="22"/>
                    </a:cubicBezTo>
                    <a:cubicBezTo>
                      <a:pt x="68" y="29"/>
                      <a:pt x="25" y="33"/>
                      <a:pt x="0" y="33"/>
                    </a:cubicBezTo>
                    <a:cubicBezTo>
                      <a:pt x="5" y="38"/>
                      <a:pt x="20" y="40"/>
                      <a:pt x="42" y="40"/>
                    </a:cubicBezTo>
                    <a:cubicBezTo>
                      <a:pt x="62" y="40"/>
                      <a:pt x="89" y="38"/>
                      <a:pt x="118" y="34"/>
                    </a:cubicBezTo>
                    <a:cubicBezTo>
                      <a:pt x="176" y="25"/>
                      <a:pt x="223" y="11"/>
                      <a:pt x="230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24"/>
              <p:cNvSpPr/>
              <p:nvPr/>
            </p:nvSpPr>
            <p:spPr>
              <a:xfrm>
                <a:off x="1830621" y="4267694"/>
                <a:ext cx="1220150" cy="236422"/>
              </a:xfrm>
              <a:custGeom>
                <a:avLst/>
                <a:gdLst/>
                <a:ahLst/>
                <a:cxnLst/>
                <a:rect l="l" t="t" r="r" b="b"/>
                <a:pathLst>
                  <a:path w="274" h="53" extrusionOk="0">
                    <a:moveTo>
                      <a:pt x="273" y="7"/>
                    </a:moveTo>
                    <a:cubicBezTo>
                      <a:pt x="274" y="13"/>
                      <a:pt x="214" y="27"/>
                      <a:pt x="139" y="38"/>
                    </a:cubicBezTo>
                    <a:cubicBezTo>
                      <a:pt x="64" y="49"/>
                      <a:pt x="2" y="53"/>
                      <a:pt x="1" y="46"/>
                    </a:cubicBezTo>
                    <a:cubicBezTo>
                      <a:pt x="0" y="40"/>
                      <a:pt x="60" y="25"/>
                      <a:pt x="135" y="14"/>
                    </a:cubicBezTo>
                    <a:cubicBezTo>
                      <a:pt x="211" y="4"/>
                      <a:pt x="272" y="0"/>
                      <a:pt x="273" y="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24"/>
              <p:cNvSpPr/>
              <p:nvPr/>
            </p:nvSpPr>
            <p:spPr>
              <a:xfrm>
                <a:off x="1689312" y="3648108"/>
                <a:ext cx="1111451" cy="78807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77" extrusionOk="0">
                    <a:moveTo>
                      <a:pt x="231" y="1"/>
                    </a:moveTo>
                    <a:cubicBezTo>
                      <a:pt x="143" y="14"/>
                      <a:pt x="143" y="14"/>
                      <a:pt x="143" y="14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44" y="29"/>
                      <a:pt x="38" y="40"/>
                      <a:pt x="42" y="50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12" y="60"/>
                      <a:pt x="0" y="76"/>
                      <a:pt x="3" y="92"/>
                    </a:cubicBezTo>
                    <a:cubicBezTo>
                      <a:pt x="8" y="125"/>
                      <a:pt x="38" y="148"/>
                      <a:pt x="70" y="143"/>
                    </a:cubicBezTo>
                    <a:cubicBezTo>
                      <a:pt x="86" y="141"/>
                      <a:pt x="86" y="141"/>
                      <a:pt x="86" y="141"/>
                    </a:cubicBezTo>
                    <a:cubicBezTo>
                      <a:pt x="92" y="153"/>
                      <a:pt x="92" y="153"/>
                      <a:pt x="92" y="153"/>
                    </a:cubicBezTo>
                    <a:cubicBezTo>
                      <a:pt x="99" y="168"/>
                      <a:pt x="115" y="177"/>
                      <a:pt x="132" y="174"/>
                    </a:cubicBezTo>
                    <a:cubicBezTo>
                      <a:pt x="165" y="169"/>
                      <a:pt x="165" y="169"/>
                      <a:pt x="165" y="169"/>
                    </a:cubicBezTo>
                    <a:cubicBezTo>
                      <a:pt x="198" y="165"/>
                      <a:pt x="198" y="165"/>
                      <a:pt x="198" y="165"/>
                    </a:cubicBezTo>
                    <a:cubicBezTo>
                      <a:pt x="215" y="162"/>
                      <a:pt x="228" y="149"/>
                      <a:pt x="231" y="133"/>
                    </a:cubicBezTo>
                    <a:cubicBezTo>
                      <a:pt x="249" y="20"/>
                      <a:pt x="249" y="20"/>
                      <a:pt x="249" y="20"/>
                    </a:cubicBezTo>
                    <a:cubicBezTo>
                      <a:pt x="250" y="9"/>
                      <a:pt x="241" y="0"/>
                      <a:pt x="231" y="1"/>
                    </a:cubicBezTo>
                    <a:moveTo>
                      <a:pt x="67" y="123"/>
                    </a:moveTo>
                    <a:cubicBezTo>
                      <a:pt x="46" y="126"/>
                      <a:pt x="26" y="111"/>
                      <a:pt x="23" y="90"/>
                    </a:cubicBezTo>
                    <a:cubicBezTo>
                      <a:pt x="22" y="84"/>
                      <a:pt x="26" y="79"/>
                      <a:pt x="31" y="78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77" y="122"/>
                      <a:pt x="77" y="122"/>
                      <a:pt x="77" y="122"/>
                    </a:cubicBezTo>
                    <a:cubicBezTo>
                      <a:pt x="67" y="123"/>
                      <a:pt x="67" y="123"/>
                      <a:pt x="67" y="123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24"/>
              <p:cNvSpPr/>
              <p:nvPr/>
            </p:nvSpPr>
            <p:spPr>
              <a:xfrm>
                <a:off x="2129544" y="3653543"/>
                <a:ext cx="668501" cy="774483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4" extrusionOk="0">
                    <a:moveTo>
                      <a:pt x="134" y="0"/>
                    </a:moveTo>
                    <a:cubicBezTo>
                      <a:pt x="133" y="0"/>
                      <a:pt x="133" y="0"/>
                      <a:pt x="132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4" y="23"/>
                      <a:pt x="102" y="42"/>
                      <a:pt x="96" y="60"/>
                    </a:cubicBezTo>
                    <a:cubicBezTo>
                      <a:pt x="86" y="88"/>
                      <a:pt x="67" y="112"/>
                      <a:pt x="45" y="131"/>
                    </a:cubicBezTo>
                    <a:cubicBezTo>
                      <a:pt x="31" y="143"/>
                      <a:pt x="16" y="153"/>
                      <a:pt x="0" y="163"/>
                    </a:cubicBezTo>
                    <a:cubicBezTo>
                      <a:pt x="8" y="170"/>
                      <a:pt x="17" y="174"/>
                      <a:pt x="27" y="174"/>
                    </a:cubicBezTo>
                    <a:cubicBezTo>
                      <a:pt x="29" y="174"/>
                      <a:pt x="31" y="174"/>
                      <a:pt x="33" y="173"/>
                    </a:cubicBezTo>
                    <a:cubicBezTo>
                      <a:pt x="66" y="168"/>
                      <a:pt x="66" y="168"/>
                      <a:pt x="66" y="168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116" y="161"/>
                      <a:pt x="129" y="148"/>
                      <a:pt x="132" y="132"/>
                    </a:cubicBezTo>
                    <a:cubicBezTo>
                      <a:pt x="150" y="19"/>
                      <a:pt x="150" y="19"/>
                      <a:pt x="150" y="19"/>
                    </a:cubicBezTo>
                    <a:cubicBezTo>
                      <a:pt x="150" y="18"/>
                      <a:pt x="150" y="17"/>
                      <a:pt x="150" y="16"/>
                    </a:cubicBezTo>
                    <a:cubicBezTo>
                      <a:pt x="150" y="7"/>
                      <a:pt x="143" y="0"/>
                      <a:pt x="134" y="0"/>
                    </a:cubicBezTo>
                  </a:path>
                </a:pathLst>
              </a:custGeom>
              <a:solidFill>
                <a:srgbClr val="FFCE73">
                  <a:alpha val="5019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24"/>
              <p:cNvSpPr/>
              <p:nvPr/>
            </p:nvSpPr>
            <p:spPr>
              <a:xfrm>
                <a:off x="1928450" y="3835613"/>
                <a:ext cx="111418" cy="279902"/>
              </a:xfrm>
              <a:custGeom>
                <a:avLst/>
                <a:gdLst/>
                <a:ahLst/>
                <a:cxnLst/>
                <a:rect l="l" t="t" r="r" b="b"/>
                <a:pathLst>
                  <a:path w="25" h="63" extrusionOk="0">
                    <a:moveTo>
                      <a:pt x="0" y="0"/>
                    </a:moveTo>
                    <a:cubicBezTo>
                      <a:pt x="5" y="22"/>
                      <a:pt x="13" y="44"/>
                      <a:pt x="25" y="63"/>
                    </a:cubicBezTo>
                    <a:cubicBezTo>
                      <a:pt x="20" y="41"/>
                      <a:pt x="12" y="19"/>
                      <a:pt x="0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24"/>
              <p:cNvSpPr/>
              <p:nvPr/>
            </p:nvSpPr>
            <p:spPr>
              <a:xfrm>
                <a:off x="2031715" y="3947031"/>
                <a:ext cx="67938" cy="190224"/>
              </a:xfrm>
              <a:custGeom>
                <a:avLst/>
                <a:gdLst/>
                <a:ahLst/>
                <a:cxnLst/>
                <a:rect l="l" t="t" r="r" b="b"/>
                <a:pathLst>
                  <a:path w="15" h="43" extrusionOk="0">
                    <a:moveTo>
                      <a:pt x="0" y="0"/>
                    </a:moveTo>
                    <a:cubicBezTo>
                      <a:pt x="3" y="15"/>
                      <a:pt x="7" y="30"/>
                      <a:pt x="15" y="43"/>
                    </a:cubicBezTo>
                    <a:cubicBezTo>
                      <a:pt x="13" y="28"/>
                      <a:pt x="8" y="13"/>
                      <a:pt x="0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24"/>
              <p:cNvSpPr/>
              <p:nvPr/>
            </p:nvSpPr>
            <p:spPr>
              <a:xfrm>
                <a:off x="2077913" y="4148125"/>
                <a:ext cx="35328" cy="92394"/>
              </a:xfrm>
              <a:custGeom>
                <a:avLst/>
                <a:gdLst/>
                <a:ahLst/>
                <a:cxnLst/>
                <a:rect l="l" t="t" r="r" b="b"/>
                <a:pathLst>
                  <a:path w="8" h="21" extrusionOk="0">
                    <a:moveTo>
                      <a:pt x="0" y="0"/>
                    </a:moveTo>
                    <a:cubicBezTo>
                      <a:pt x="1" y="7"/>
                      <a:pt x="4" y="15"/>
                      <a:pt x="8" y="21"/>
                    </a:cubicBezTo>
                    <a:cubicBezTo>
                      <a:pt x="7" y="14"/>
                      <a:pt x="4" y="6"/>
                      <a:pt x="0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24"/>
              <p:cNvSpPr/>
              <p:nvPr/>
            </p:nvSpPr>
            <p:spPr>
              <a:xfrm>
                <a:off x="2471947" y="3716044"/>
                <a:ext cx="89678" cy="288053"/>
              </a:xfrm>
              <a:custGeom>
                <a:avLst/>
                <a:gdLst/>
                <a:ahLst/>
                <a:cxnLst/>
                <a:rect l="l" t="t" r="r" b="b"/>
                <a:pathLst>
                  <a:path w="20" h="65" extrusionOk="0">
                    <a:moveTo>
                      <a:pt x="15" y="0"/>
                    </a:moveTo>
                    <a:cubicBezTo>
                      <a:pt x="12" y="21"/>
                      <a:pt x="9" y="42"/>
                      <a:pt x="1" y="61"/>
                    </a:cubicBezTo>
                    <a:cubicBezTo>
                      <a:pt x="1" y="62"/>
                      <a:pt x="0" y="64"/>
                      <a:pt x="0" y="65"/>
                    </a:cubicBezTo>
                    <a:cubicBezTo>
                      <a:pt x="1" y="64"/>
                      <a:pt x="1" y="63"/>
                      <a:pt x="2" y="62"/>
                    </a:cubicBezTo>
                    <a:cubicBezTo>
                      <a:pt x="16" y="44"/>
                      <a:pt x="20" y="22"/>
                      <a:pt x="15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24"/>
              <p:cNvSpPr/>
              <p:nvPr/>
            </p:nvSpPr>
            <p:spPr>
              <a:xfrm>
                <a:off x="2379552" y="3974206"/>
                <a:ext cx="54350" cy="100548"/>
              </a:xfrm>
              <a:custGeom>
                <a:avLst/>
                <a:gdLst/>
                <a:ahLst/>
                <a:cxnLst/>
                <a:rect l="l" t="t" r="r" b="b"/>
                <a:pathLst>
                  <a:path w="12" h="23" extrusionOk="0">
                    <a:moveTo>
                      <a:pt x="12" y="0"/>
                    </a:moveTo>
                    <a:cubicBezTo>
                      <a:pt x="9" y="8"/>
                      <a:pt x="5" y="15"/>
                      <a:pt x="0" y="23"/>
                    </a:cubicBezTo>
                    <a:cubicBezTo>
                      <a:pt x="7" y="17"/>
                      <a:pt x="12" y="9"/>
                      <a:pt x="12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24"/>
              <p:cNvSpPr/>
              <p:nvPr/>
            </p:nvSpPr>
            <p:spPr>
              <a:xfrm>
                <a:off x="2360531" y="4085622"/>
                <a:ext cx="62503" cy="62503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0"/>
                    </a:moveTo>
                    <a:cubicBezTo>
                      <a:pt x="8" y="3"/>
                      <a:pt x="3" y="8"/>
                      <a:pt x="0" y="14"/>
                    </a:cubicBezTo>
                    <a:cubicBezTo>
                      <a:pt x="5" y="10"/>
                      <a:pt x="9" y="5"/>
                      <a:pt x="14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24"/>
              <p:cNvSpPr/>
              <p:nvPr/>
            </p:nvSpPr>
            <p:spPr>
              <a:xfrm>
                <a:off x="1730075" y="3968771"/>
                <a:ext cx="57068" cy="179354"/>
              </a:xfrm>
              <a:custGeom>
                <a:avLst/>
                <a:gdLst/>
                <a:ahLst/>
                <a:cxnLst/>
                <a:rect l="l" t="t" r="r" b="b"/>
                <a:pathLst>
                  <a:path w="13" h="40" extrusionOk="0">
                    <a:moveTo>
                      <a:pt x="13" y="0"/>
                    </a:moveTo>
                    <a:cubicBezTo>
                      <a:pt x="0" y="9"/>
                      <a:pt x="1" y="26"/>
                      <a:pt x="9" y="38"/>
                    </a:cubicBezTo>
                    <a:cubicBezTo>
                      <a:pt x="9" y="39"/>
                      <a:pt x="10" y="40"/>
                      <a:pt x="10" y="40"/>
                    </a:cubicBezTo>
                    <a:cubicBezTo>
                      <a:pt x="10" y="40"/>
                      <a:pt x="9" y="36"/>
                      <a:pt x="9" y="34"/>
                    </a:cubicBezTo>
                    <a:cubicBezTo>
                      <a:pt x="6" y="23"/>
                      <a:pt x="6" y="10"/>
                      <a:pt x="13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5" name="Google Shape;995;p24"/>
            <p:cNvSpPr/>
            <p:nvPr/>
          </p:nvSpPr>
          <p:spPr>
            <a:xfrm>
              <a:off x="1397800" y="2876988"/>
              <a:ext cx="215975" cy="216950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24"/>
            <p:cNvSpPr/>
            <p:nvPr/>
          </p:nvSpPr>
          <p:spPr>
            <a:xfrm>
              <a:off x="704163" y="3602155"/>
              <a:ext cx="502800" cy="505075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7" name="Google Shape;997;p24"/>
            <p:cNvGrpSpPr/>
            <p:nvPr/>
          </p:nvGrpSpPr>
          <p:grpSpPr>
            <a:xfrm rot="1943486">
              <a:off x="488449" y="2340757"/>
              <a:ext cx="698511" cy="778332"/>
              <a:chOff x="5431538" y="3074425"/>
              <a:chExt cx="485775" cy="541338"/>
            </a:xfrm>
          </p:grpSpPr>
          <p:sp>
            <p:nvSpPr>
              <p:cNvPr id="998" name="Google Shape;998;p24"/>
              <p:cNvSpPr/>
              <p:nvPr/>
            </p:nvSpPr>
            <p:spPr>
              <a:xfrm>
                <a:off x="5431538" y="3074425"/>
                <a:ext cx="485775" cy="541338"/>
              </a:xfrm>
              <a:custGeom>
                <a:avLst/>
                <a:gdLst/>
                <a:ahLst/>
                <a:cxnLst/>
                <a:rect l="l" t="t" r="r" b="b"/>
                <a:pathLst>
                  <a:path w="187" h="208" extrusionOk="0">
                    <a:moveTo>
                      <a:pt x="187" y="99"/>
                    </a:moveTo>
                    <a:cubicBezTo>
                      <a:pt x="147" y="0"/>
                      <a:pt x="147" y="0"/>
                      <a:pt x="147" y="0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60" y="208"/>
                      <a:pt x="60" y="208"/>
                      <a:pt x="60" y="208"/>
                    </a:cubicBezTo>
                    <a:cubicBezTo>
                      <a:pt x="158" y="168"/>
                      <a:pt x="158" y="168"/>
                      <a:pt x="158" y="168"/>
                    </a:cubicBezTo>
                    <a:cubicBezTo>
                      <a:pt x="158" y="168"/>
                      <a:pt x="186" y="103"/>
                      <a:pt x="187" y="9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24"/>
              <p:cNvSpPr/>
              <p:nvPr/>
            </p:nvSpPr>
            <p:spPr>
              <a:xfrm>
                <a:off x="5480750" y="3134750"/>
                <a:ext cx="319088" cy="141288"/>
              </a:xfrm>
              <a:custGeom>
                <a:avLst/>
                <a:gdLst/>
                <a:ahLst/>
                <a:cxnLst/>
                <a:rect l="l" t="t" r="r" b="b"/>
                <a:pathLst>
                  <a:path w="123" h="54" extrusionOk="0">
                    <a:moveTo>
                      <a:pt x="3" y="54"/>
                    </a:moveTo>
                    <a:cubicBezTo>
                      <a:pt x="2" y="54"/>
                      <a:pt x="1" y="53"/>
                      <a:pt x="1" y="52"/>
                    </a:cubicBezTo>
                    <a:cubicBezTo>
                      <a:pt x="0" y="51"/>
                      <a:pt x="1" y="49"/>
                      <a:pt x="2" y="49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21" y="0"/>
                      <a:pt x="122" y="1"/>
                      <a:pt x="123" y="3"/>
                    </a:cubicBezTo>
                    <a:cubicBezTo>
                      <a:pt x="123" y="4"/>
                      <a:pt x="123" y="6"/>
                      <a:pt x="121" y="6"/>
                    </a:cubicBezTo>
                    <a:cubicBezTo>
                      <a:pt x="4" y="54"/>
                      <a:pt x="4" y="54"/>
                      <a:pt x="4" y="54"/>
                    </a:cubicBezTo>
                    <a:lnTo>
                      <a:pt x="3" y="5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p24"/>
              <p:cNvSpPr/>
              <p:nvPr/>
            </p:nvSpPr>
            <p:spPr>
              <a:xfrm>
                <a:off x="5501388" y="3195075"/>
                <a:ext cx="322263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54" extrusionOk="0">
                    <a:moveTo>
                      <a:pt x="3" y="54"/>
                    </a:moveTo>
                    <a:cubicBezTo>
                      <a:pt x="2" y="54"/>
                      <a:pt x="1" y="53"/>
                      <a:pt x="1" y="52"/>
                    </a:cubicBezTo>
                    <a:cubicBezTo>
                      <a:pt x="0" y="51"/>
                      <a:pt x="1" y="49"/>
                      <a:pt x="2" y="48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121" y="0"/>
                      <a:pt x="123" y="1"/>
                      <a:pt x="123" y="2"/>
                    </a:cubicBezTo>
                    <a:cubicBezTo>
                      <a:pt x="124" y="4"/>
                      <a:pt x="123" y="5"/>
                      <a:pt x="122" y="6"/>
                    </a:cubicBezTo>
                    <a:cubicBezTo>
                      <a:pt x="4" y="53"/>
                      <a:pt x="4" y="53"/>
                      <a:pt x="4" y="53"/>
                    </a:cubicBezTo>
                    <a:lnTo>
                      <a:pt x="3" y="5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24"/>
              <p:cNvSpPr/>
              <p:nvPr/>
            </p:nvSpPr>
            <p:spPr>
              <a:xfrm>
                <a:off x="5526788" y="3253813"/>
                <a:ext cx="322263" cy="13811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53" extrusionOk="0">
                    <a:moveTo>
                      <a:pt x="3" y="53"/>
                    </a:moveTo>
                    <a:cubicBezTo>
                      <a:pt x="2" y="53"/>
                      <a:pt x="1" y="53"/>
                      <a:pt x="1" y="52"/>
                    </a:cubicBezTo>
                    <a:cubicBezTo>
                      <a:pt x="0" y="50"/>
                      <a:pt x="1" y="49"/>
                      <a:pt x="2" y="48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1" y="0"/>
                      <a:pt x="122" y="0"/>
                      <a:pt x="123" y="2"/>
                    </a:cubicBezTo>
                    <a:cubicBezTo>
                      <a:pt x="124" y="3"/>
                      <a:pt x="123" y="5"/>
                      <a:pt x="122" y="5"/>
                    </a:cubicBezTo>
                    <a:cubicBezTo>
                      <a:pt x="4" y="53"/>
                      <a:pt x="4" y="53"/>
                      <a:pt x="4" y="53"/>
                    </a:cubicBezTo>
                    <a:lnTo>
                      <a:pt x="3" y="5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24"/>
              <p:cNvSpPr/>
              <p:nvPr/>
            </p:nvSpPr>
            <p:spPr>
              <a:xfrm>
                <a:off x="5553775" y="3314138"/>
                <a:ext cx="319088" cy="141288"/>
              </a:xfrm>
              <a:custGeom>
                <a:avLst/>
                <a:gdLst/>
                <a:ahLst/>
                <a:cxnLst/>
                <a:rect l="l" t="t" r="r" b="b"/>
                <a:pathLst>
                  <a:path w="123" h="54" extrusionOk="0">
                    <a:moveTo>
                      <a:pt x="3" y="54"/>
                    </a:moveTo>
                    <a:cubicBezTo>
                      <a:pt x="2" y="54"/>
                      <a:pt x="1" y="53"/>
                      <a:pt x="0" y="52"/>
                    </a:cubicBezTo>
                    <a:cubicBezTo>
                      <a:pt x="0" y="51"/>
                      <a:pt x="0" y="49"/>
                      <a:pt x="2" y="49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20" y="0"/>
                      <a:pt x="122" y="1"/>
                      <a:pt x="123" y="2"/>
                    </a:cubicBezTo>
                    <a:cubicBezTo>
                      <a:pt x="123" y="4"/>
                      <a:pt x="122" y="5"/>
                      <a:pt x="121" y="6"/>
                    </a:cubicBezTo>
                    <a:cubicBezTo>
                      <a:pt x="4" y="54"/>
                      <a:pt x="4" y="54"/>
                      <a:pt x="4" y="54"/>
                    </a:cubicBezTo>
                    <a:lnTo>
                      <a:pt x="3" y="5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24"/>
              <p:cNvSpPr/>
              <p:nvPr/>
            </p:nvSpPr>
            <p:spPr>
              <a:xfrm>
                <a:off x="5579175" y="3420500"/>
                <a:ext cx="217488" cy="100013"/>
              </a:xfrm>
              <a:custGeom>
                <a:avLst/>
                <a:gdLst/>
                <a:ahLst/>
                <a:cxnLst/>
                <a:rect l="l" t="t" r="r" b="b"/>
                <a:pathLst>
                  <a:path w="84" h="38" extrusionOk="0">
                    <a:moveTo>
                      <a:pt x="3" y="38"/>
                    </a:moveTo>
                    <a:cubicBezTo>
                      <a:pt x="2" y="38"/>
                      <a:pt x="1" y="37"/>
                      <a:pt x="1" y="36"/>
                    </a:cubicBezTo>
                    <a:cubicBezTo>
                      <a:pt x="0" y="34"/>
                      <a:pt x="1" y="33"/>
                      <a:pt x="2" y="32"/>
                    </a:cubicBezTo>
                    <a:cubicBezTo>
                      <a:pt x="80" y="1"/>
                      <a:pt x="80" y="1"/>
                      <a:pt x="80" y="1"/>
                    </a:cubicBezTo>
                    <a:cubicBezTo>
                      <a:pt x="81" y="0"/>
                      <a:pt x="83" y="1"/>
                      <a:pt x="83" y="2"/>
                    </a:cubicBezTo>
                    <a:cubicBezTo>
                      <a:pt x="84" y="4"/>
                      <a:pt x="83" y="5"/>
                      <a:pt x="82" y="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3" y="38"/>
                      <a:pt x="3" y="38"/>
                      <a:pt x="3" y="38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p24"/>
              <p:cNvSpPr/>
              <p:nvPr/>
            </p:nvSpPr>
            <p:spPr>
              <a:xfrm>
                <a:off x="5790313" y="3333188"/>
                <a:ext cx="127000" cy="179388"/>
              </a:xfrm>
              <a:custGeom>
                <a:avLst/>
                <a:gdLst/>
                <a:ahLst/>
                <a:cxnLst/>
                <a:rect l="l" t="t" r="r" b="b"/>
                <a:pathLst>
                  <a:path w="49" h="69" extrusionOk="0">
                    <a:moveTo>
                      <a:pt x="49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49" y="0"/>
                      <a:pt x="49" y="0"/>
                      <a:pt x="49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5" name="Google Shape;1005;p24"/>
            <p:cNvGrpSpPr/>
            <p:nvPr/>
          </p:nvGrpSpPr>
          <p:grpSpPr>
            <a:xfrm rot="-7505821">
              <a:off x="1698253" y="3477754"/>
              <a:ext cx="724437" cy="513309"/>
              <a:chOff x="6180688" y="2320538"/>
              <a:chExt cx="1149350" cy="814387"/>
            </a:xfrm>
          </p:grpSpPr>
          <p:sp>
            <p:nvSpPr>
              <p:cNvPr id="1006" name="Google Shape;1006;p24"/>
              <p:cNvSpPr/>
              <p:nvPr/>
            </p:nvSpPr>
            <p:spPr>
              <a:xfrm>
                <a:off x="7010950" y="2320538"/>
                <a:ext cx="319088" cy="26193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6" extrusionOk="0">
                    <a:moveTo>
                      <a:pt x="6" y="24"/>
                    </a:moveTo>
                    <a:cubicBezTo>
                      <a:pt x="7" y="23"/>
                      <a:pt x="9" y="23"/>
                      <a:pt x="10" y="23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9" y="0"/>
                      <a:pt x="102" y="1"/>
                      <a:pt x="104" y="3"/>
                    </a:cubicBezTo>
                    <a:cubicBezTo>
                      <a:pt x="105" y="5"/>
                      <a:pt x="105" y="9"/>
                      <a:pt x="103" y="11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6" y="84"/>
                      <a:pt x="43" y="86"/>
                      <a:pt x="41" y="86"/>
                    </a:cubicBezTo>
                    <a:cubicBezTo>
                      <a:pt x="38" y="86"/>
                      <a:pt x="36" y="85"/>
                      <a:pt x="34" y="83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0" y="31"/>
                      <a:pt x="2" y="27"/>
                      <a:pt x="6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24"/>
              <p:cNvSpPr/>
              <p:nvPr/>
            </p:nvSpPr>
            <p:spPr>
              <a:xfrm>
                <a:off x="6180688" y="2379275"/>
                <a:ext cx="976313" cy="7556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48" extrusionOk="0">
                    <a:moveTo>
                      <a:pt x="17" y="166"/>
                    </a:moveTo>
                    <a:cubicBezTo>
                      <a:pt x="5" y="173"/>
                      <a:pt x="0" y="187"/>
                      <a:pt x="6" y="196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40" y="247"/>
                      <a:pt x="54" y="248"/>
                      <a:pt x="66" y="241"/>
                    </a:cubicBezTo>
                    <a:cubicBezTo>
                      <a:pt x="308" y="82"/>
                      <a:pt x="308" y="82"/>
                      <a:pt x="308" y="82"/>
                    </a:cubicBezTo>
                    <a:cubicBezTo>
                      <a:pt x="320" y="75"/>
                      <a:pt x="321" y="68"/>
                      <a:pt x="315" y="59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77" y="1"/>
                      <a:pt x="271" y="0"/>
                      <a:pt x="259" y="7"/>
                    </a:cubicBezTo>
                    <a:lnTo>
                      <a:pt x="17" y="16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24"/>
              <p:cNvSpPr/>
              <p:nvPr/>
            </p:nvSpPr>
            <p:spPr>
              <a:xfrm>
                <a:off x="6898238" y="2425313"/>
                <a:ext cx="185738" cy="25241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9" extrusionOk="0">
                    <a:moveTo>
                      <a:pt x="0" y="15"/>
                    </a:moveTo>
                    <a:lnTo>
                      <a:pt x="94" y="159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24"/>
              <p:cNvSpPr/>
              <p:nvPr/>
            </p:nvSpPr>
            <p:spPr>
              <a:xfrm>
                <a:off x="6841088" y="2465000"/>
                <a:ext cx="182563" cy="249238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57" extrusionOk="0">
                    <a:moveTo>
                      <a:pt x="0" y="13"/>
                    </a:moveTo>
                    <a:lnTo>
                      <a:pt x="94" y="157"/>
                    </a:lnTo>
                    <a:lnTo>
                      <a:pt x="115" y="142"/>
                    </a:lnTo>
                    <a:lnTo>
                      <a:pt x="23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24"/>
              <p:cNvSpPr/>
              <p:nvPr/>
            </p:nvSpPr>
            <p:spPr>
              <a:xfrm>
                <a:off x="6307688" y="2811075"/>
                <a:ext cx="185738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8" extrusionOk="0">
                    <a:moveTo>
                      <a:pt x="0" y="14"/>
                    </a:moveTo>
                    <a:lnTo>
                      <a:pt x="94" y="158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24"/>
              <p:cNvSpPr/>
              <p:nvPr/>
            </p:nvSpPr>
            <p:spPr>
              <a:xfrm>
                <a:off x="6250538" y="2847588"/>
                <a:ext cx="182563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60" extrusionOk="0">
                    <a:moveTo>
                      <a:pt x="0" y="16"/>
                    </a:moveTo>
                    <a:lnTo>
                      <a:pt x="94" y="160"/>
                    </a:lnTo>
                    <a:lnTo>
                      <a:pt x="115" y="144"/>
                    </a:lnTo>
                    <a:lnTo>
                      <a:pt x="23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24"/>
              <p:cNvSpPr/>
              <p:nvPr/>
            </p:nvSpPr>
            <p:spPr>
              <a:xfrm>
                <a:off x="6429925" y="2588825"/>
                <a:ext cx="471488" cy="347663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14" extrusionOk="0">
                    <a:moveTo>
                      <a:pt x="11" y="78"/>
                    </a:moveTo>
                    <a:cubicBezTo>
                      <a:pt x="4" y="83"/>
                      <a:pt x="0" y="92"/>
                      <a:pt x="4" y="98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14" y="113"/>
                      <a:pt x="24" y="114"/>
                      <a:pt x="32" y="109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52" y="31"/>
                      <a:pt x="155" y="22"/>
                      <a:pt x="151" y="16"/>
                    </a:cubicBezTo>
                    <a:cubicBezTo>
                      <a:pt x="145" y="6"/>
                      <a:pt x="145" y="6"/>
                      <a:pt x="145" y="6"/>
                    </a:cubicBezTo>
                    <a:cubicBezTo>
                      <a:pt x="141" y="0"/>
                      <a:pt x="132" y="0"/>
                      <a:pt x="124" y="5"/>
                    </a:cubicBezTo>
                    <a:lnTo>
                      <a:pt x="11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13" name="Google Shape;1013;p24"/>
            <p:cNvSpPr/>
            <p:nvPr/>
          </p:nvSpPr>
          <p:spPr>
            <a:xfrm rot="-1768020">
              <a:off x="1442581" y="1943897"/>
              <a:ext cx="205393" cy="466652"/>
            </a:xfrm>
            <a:custGeom>
              <a:avLst/>
              <a:gdLst/>
              <a:ahLst/>
              <a:cxnLst/>
              <a:rect l="l" t="t" r="r" b="b"/>
              <a:pathLst>
                <a:path w="71" h="161" extrusionOk="0">
                  <a:moveTo>
                    <a:pt x="18" y="74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5" y="5"/>
                    <a:pt x="41" y="0"/>
                    <a:pt x="49" y="1"/>
                  </a:cubicBezTo>
                  <a:cubicBezTo>
                    <a:pt x="53" y="1"/>
                    <a:pt x="56" y="2"/>
                    <a:pt x="60" y="3"/>
                  </a:cubicBezTo>
                  <a:cubicBezTo>
                    <a:pt x="65" y="4"/>
                    <a:pt x="69" y="8"/>
                    <a:pt x="70" y="13"/>
                  </a:cubicBezTo>
                  <a:cubicBezTo>
                    <a:pt x="71" y="16"/>
                    <a:pt x="71" y="19"/>
                    <a:pt x="70" y="22"/>
                  </a:cubicBezTo>
                  <a:cubicBezTo>
                    <a:pt x="62" y="54"/>
                    <a:pt x="54" y="87"/>
                    <a:pt x="45" y="120"/>
                  </a:cubicBezTo>
                  <a:cubicBezTo>
                    <a:pt x="45" y="121"/>
                    <a:pt x="45" y="122"/>
                    <a:pt x="44" y="124"/>
                  </a:cubicBezTo>
                  <a:cubicBezTo>
                    <a:pt x="41" y="129"/>
                    <a:pt x="36" y="133"/>
                    <a:pt x="30" y="132"/>
                  </a:cubicBezTo>
                  <a:cubicBezTo>
                    <a:pt x="23" y="132"/>
                    <a:pt x="18" y="128"/>
                    <a:pt x="16" y="121"/>
                  </a:cubicBezTo>
                  <a:cubicBezTo>
                    <a:pt x="16" y="119"/>
                    <a:pt x="16" y="115"/>
                    <a:pt x="16" y="113"/>
                  </a:cubicBezTo>
                  <a:cubicBezTo>
                    <a:pt x="19" y="103"/>
                    <a:pt x="21" y="93"/>
                    <a:pt x="24" y="84"/>
                  </a:cubicBezTo>
                  <a:cubicBezTo>
                    <a:pt x="25" y="80"/>
                    <a:pt x="26" y="76"/>
                    <a:pt x="27" y="72"/>
                  </a:cubicBezTo>
                  <a:cubicBezTo>
                    <a:pt x="28" y="69"/>
                    <a:pt x="31" y="71"/>
                    <a:pt x="31" y="73"/>
                  </a:cubicBezTo>
                  <a:cubicBezTo>
                    <a:pt x="31" y="73"/>
                    <a:pt x="31" y="74"/>
                    <a:pt x="31" y="74"/>
                  </a:cubicBezTo>
                  <a:cubicBezTo>
                    <a:pt x="27" y="88"/>
                    <a:pt x="24" y="101"/>
                    <a:pt x="21" y="114"/>
                  </a:cubicBezTo>
                  <a:cubicBezTo>
                    <a:pt x="19" y="120"/>
                    <a:pt x="22" y="125"/>
                    <a:pt x="26" y="127"/>
                  </a:cubicBezTo>
                  <a:cubicBezTo>
                    <a:pt x="32" y="129"/>
                    <a:pt x="37" y="127"/>
                    <a:pt x="40" y="122"/>
                  </a:cubicBezTo>
                  <a:cubicBezTo>
                    <a:pt x="40" y="121"/>
                    <a:pt x="41" y="119"/>
                    <a:pt x="41" y="118"/>
                  </a:cubicBezTo>
                  <a:cubicBezTo>
                    <a:pt x="49" y="86"/>
                    <a:pt x="57" y="54"/>
                    <a:pt x="65" y="22"/>
                  </a:cubicBezTo>
                  <a:cubicBezTo>
                    <a:pt x="66" y="21"/>
                    <a:pt x="66" y="20"/>
                    <a:pt x="66" y="20"/>
                  </a:cubicBezTo>
                  <a:cubicBezTo>
                    <a:pt x="67" y="15"/>
                    <a:pt x="65" y="10"/>
                    <a:pt x="61" y="8"/>
                  </a:cubicBezTo>
                  <a:cubicBezTo>
                    <a:pt x="56" y="6"/>
                    <a:pt x="52" y="5"/>
                    <a:pt x="47" y="5"/>
                  </a:cubicBezTo>
                  <a:cubicBezTo>
                    <a:pt x="42" y="6"/>
                    <a:pt x="39" y="9"/>
                    <a:pt x="38" y="14"/>
                  </a:cubicBezTo>
                  <a:cubicBezTo>
                    <a:pt x="27" y="54"/>
                    <a:pt x="17" y="95"/>
                    <a:pt x="7" y="136"/>
                  </a:cubicBezTo>
                  <a:cubicBezTo>
                    <a:pt x="5" y="142"/>
                    <a:pt x="8" y="147"/>
                    <a:pt x="13" y="151"/>
                  </a:cubicBezTo>
                  <a:cubicBezTo>
                    <a:pt x="16" y="154"/>
                    <a:pt x="20" y="154"/>
                    <a:pt x="24" y="155"/>
                  </a:cubicBezTo>
                  <a:cubicBezTo>
                    <a:pt x="33" y="157"/>
                    <a:pt x="41" y="152"/>
                    <a:pt x="43" y="143"/>
                  </a:cubicBezTo>
                  <a:cubicBezTo>
                    <a:pt x="49" y="120"/>
                    <a:pt x="55" y="97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1"/>
                    <a:pt x="65" y="72"/>
                    <a:pt x="65" y="75"/>
                  </a:cubicBezTo>
                  <a:cubicBezTo>
                    <a:pt x="59" y="98"/>
                    <a:pt x="53" y="122"/>
                    <a:pt x="47" y="145"/>
                  </a:cubicBezTo>
                  <a:cubicBezTo>
                    <a:pt x="45" y="153"/>
                    <a:pt x="39" y="159"/>
                    <a:pt x="31" y="160"/>
                  </a:cubicBezTo>
                  <a:cubicBezTo>
                    <a:pt x="25" y="161"/>
                    <a:pt x="19" y="159"/>
                    <a:pt x="13" y="156"/>
                  </a:cubicBezTo>
                  <a:cubicBezTo>
                    <a:pt x="6" y="153"/>
                    <a:pt x="0" y="144"/>
                    <a:pt x="3" y="134"/>
                  </a:cubicBezTo>
                  <a:cubicBezTo>
                    <a:pt x="8" y="114"/>
                    <a:pt x="13" y="94"/>
                    <a:pt x="18" y="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14" name="Google Shape;1014;p24"/>
            <p:cNvGrpSpPr/>
            <p:nvPr/>
          </p:nvGrpSpPr>
          <p:grpSpPr>
            <a:xfrm rot="865592">
              <a:off x="373638" y="3924120"/>
              <a:ext cx="1023245" cy="1521776"/>
              <a:chOff x="10437913" y="1585525"/>
              <a:chExt cx="1489075" cy="2214563"/>
            </a:xfrm>
          </p:grpSpPr>
          <p:sp>
            <p:nvSpPr>
              <p:cNvPr id="1015" name="Google Shape;1015;p24"/>
              <p:cNvSpPr/>
              <p:nvPr/>
            </p:nvSpPr>
            <p:spPr>
              <a:xfrm>
                <a:off x="10437913" y="2311013"/>
                <a:ext cx="1074738" cy="148907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489" extrusionOk="0">
                    <a:moveTo>
                      <a:pt x="35" y="475"/>
                    </a:moveTo>
                    <a:cubicBezTo>
                      <a:pt x="28" y="485"/>
                      <a:pt x="21" y="489"/>
                      <a:pt x="12" y="483"/>
                    </a:cubicBezTo>
                    <a:cubicBezTo>
                      <a:pt x="10" y="481"/>
                      <a:pt x="10" y="481"/>
                      <a:pt x="10" y="481"/>
                    </a:cubicBezTo>
                    <a:cubicBezTo>
                      <a:pt x="0" y="475"/>
                      <a:pt x="2" y="467"/>
                      <a:pt x="8" y="457"/>
                    </a:cubicBezTo>
                    <a:cubicBezTo>
                      <a:pt x="298" y="10"/>
                      <a:pt x="298" y="10"/>
                      <a:pt x="298" y="10"/>
                    </a:cubicBezTo>
                    <a:cubicBezTo>
                      <a:pt x="304" y="0"/>
                      <a:pt x="316" y="4"/>
                      <a:pt x="326" y="11"/>
                    </a:cubicBezTo>
                    <a:cubicBezTo>
                      <a:pt x="335" y="17"/>
                      <a:pt x="335" y="17"/>
                      <a:pt x="335" y="17"/>
                    </a:cubicBezTo>
                    <a:cubicBezTo>
                      <a:pt x="345" y="24"/>
                      <a:pt x="353" y="33"/>
                      <a:pt x="346" y="43"/>
                    </a:cubicBezTo>
                    <a:lnTo>
                      <a:pt x="35" y="47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24"/>
              <p:cNvSpPr/>
              <p:nvPr/>
            </p:nvSpPr>
            <p:spPr>
              <a:xfrm>
                <a:off x="11293575" y="1976050"/>
                <a:ext cx="436563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74" extrusionOk="0">
                    <a:moveTo>
                      <a:pt x="62" y="164"/>
                    </a:moveTo>
                    <a:cubicBezTo>
                      <a:pt x="55" y="174"/>
                      <a:pt x="48" y="167"/>
                      <a:pt x="38" y="160"/>
                    </a:cubicBezTo>
                    <a:cubicBezTo>
                      <a:pt x="19" y="148"/>
                      <a:pt x="19" y="148"/>
                      <a:pt x="19" y="148"/>
                    </a:cubicBezTo>
                    <a:cubicBezTo>
                      <a:pt x="9" y="141"/>
                      <a:pt x="0" y="136"/>
                      <a:pt x="7" y="126"/>
                    </a:cubicBezTo>
                    <a:cubicBezTo>
                      <a:pt x="100" y="10"/>
                      <a:pt x="100" y="10"/>
                      <a:pt x="100" y="10"/>
                    </a:cubicBezTo>
                    <a:cubicBezTo>
                      <a:pt x="107" y="0"/>
                      <a:pt x="112" y="5"/>
                      <a:pt x="122" y="12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37" y="22"/>
                      <a:pt x="143" y="25"/>
                      <a:pt x="137" y="35"/>
                    </a:cubicBezTo>
                    <a:lnTo>
                      <a:pt x="62" y="1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24"/>
              <p:cNvSpPr/>
              <p:nvPr/>
            </p:nvSpPr>
            <p:spPr>
              <a:xfrm>
                <a:off x="11519000" y="1585525"/>
                <a:ext cx="407988" cy="63023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07" extrusionOk="0">
                    <a:moveTo>
                      <a:pt x="42" y="149"/>
                    </a:moveTo>
                    <a:cubicBezTo>
                      <a:pt x="0" y="121"/>
                      <a:pt x="16" y="93"/>
                      <a:pt x="44" y="76"/>
                    </a:cubicBezTo>
                    <a:cubicBezTo>
                      <a:pt x="71" y="58"/>
                      <a:pt x="119" y="34"/>
                      <a:pt x="134" y="0"/>
                    </a:cubicBezTo>
                    <a:cubicBezTo>
                      <a:pt x="121" y="53"/>
                      <a:pt x="128" y="207"/>
                      <a:pt x="42" y="14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24"/>
              <p:cNvSpPr/>
              <p:nvPr/>
            </p:nvSpPr>
            <p:spPr>
              <a:xfrm>
                <a:off x="11641238" y="1720463"/>
                <a:ext cx="222250" cy="225425"/>
              </a:xfrm>
              <a:custGeom>
                <a:avLst/>
                <a:gdLst/>
                <a:ahLst/>
                <a:cxnLst/>
                <a:rect l="l" t="t" r="r" b="b"/>
                <a:pathLst>
                  <a:path w="73" h="74" extrusionOk="0">
                    <a:moveTo>
                      <a:pt x="73" y="0"/>
                    </a:moveTo>
                    <a:cubicBezTo>
                      <a:pt x="71" y="2"/>
                      <a:pt x="69" y="4"/>
                      <a:pt x="68" y="5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59" y="12"/>
                      <a:pt x="55" y="15"/>
                      <a:pt x="51" y="17"/>
                    </a:cubicBezTo>
                    <a:cubicBezTo>
                      <a:pt x="44" y="22"/>
                      <a:pt x="36" y="27"/>
                      <a:pt x="29" y="32"/>
                    </a:cubicBezTo>
                    <a:cubicBezTo>
                      <a:pt x="21" y="37"/>
                      <a:pt x="14" y="42"/>
                      <a:pt x="9" y="49"/>
                    </a:cubicBezTo>
                    <a:cubicBezTo>
                      <a:pt x="4" y="56"/>
                      <a:pt x="1" y="65"/>
                      <a:pt x="0" y="74"/>
                    </a:cubicBezTo>
                    <a:cubicBezTo>
                      <a:pt x="0" y="72"/>
                      <a:pt x="0" y="69"/>
                      <a:pt x="0" y="67"/>
                    </a:cubicBezTo>
                    <a:cubicBezTo>
                      <a:pt x="0" y="65"/>
                      <a:pt x="1" y="62"/>
                      <a:pt x="1" y="60"/>
                    </a:cubicBezTo>
                    <a:cubicBezTo>
                      <a:pt x="2" y="58"/>
                      <a:pt x="2" y="56"/>
                      <a:pt x="3" y="54"/>
                    </a:cubicBezTo>
                    <a:cubicBezTo>
                      <a:pt x="4" y="52"/>
                      <a:pt x="5" y="50"/>
                      <a:pt x="7" y="47"/>
                    </a:cubicBezTo>
                    <a:cubicBezTo>
                      <a:pt x="12" y="40"/>
                      <a:pt x="19" y="34"/>
                      <a:pt x="26" y="29"/>
                    </a:cubicBezTo>
                    <a:cubicBezTo>
                      <a:pt x="34" y="23"/>
                      <a:pt x="42" y="19"/>
                      <a:pt x="50" y="15"/>
                    </a:cubicBezTo>
                    <a:cubicBezTo>
                      <a:pt x="58" y="10"/>
                      <a:pt x="65" y="6"/>
                      <a:pt x="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24"/>
              <p:cNvSpPr/>
              <p:nvPr/>
            </p:nvSpPr>
            <p:spPr>
              <a:xfrm>
                <a:off x="11653938" y="1764913"/>
                <a:ext cx="200025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66" h="75" extrusionOk="0">
                    <a:moveTo>
                      <a:pt x="66" y="0"/>
                    </a:moveTo>
                    <a:cubicBezTo>
                      <a:pt x="57" y="15"/>
                      <a:pt x="47" y="28"/>
                      <a:pt x="36" y="40"/>
                    </a:cubicBezTo>
                    <a:cubicBezTo>
                      <a:pt x="25" y="53"/>
                      <a:pt x="13" y="64"/>
                      <a:pt x="0" y="75"/>
                    </a:cubicBezTo>
                    <a:cubicBezTo>
                      <a:pt x="11" y="62"/>
                      <a:pt x="22" y="50"/>
                      <a:pt x="33" y="38"/>
                    </a:cubicBezTo>
                    <a:cubicBezTo>
                      <a:pt x="44" y="25"/>
                      <a:pt x="55" y="13"/>
                      <a:pt x="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24"/>
              <p:cNvSpPr/>
              <p:nvPr/>
            </p:nvSpPr>
            <p:spPr>
              <a:xfrm>
                <a:off x="11707913" y="1817300"/>
                <a:ext cx="149225" cy="212725"/>
              </a:xfrm>
              <a:custGeom>
                <a:avLst/>
                <a:gdLst/>
                <a:ahLst/>
                <a:cxnLst/>
                <a:rect l="l" t="t" r="r" b="b"/>
                <a:pathLst>
                  <a:path w="49" h="70" extrusionOk="0">
                    <a:moveTo>
                      <a:pt x="49" y="0"/>
                    </a:moveTo>
                    <a:cubicBezTo>
                      <a:pt x="45" y="15"/>
                      <a:pt x="42" y="30"/>
                      <a:pt x="35" y="43"/>
                    </a:cubicBezTo>
                    <a:cubicBezTo>
                      <a:pt x="32" y="50"/>
                      <a:pt x="27" y="57"/>
                      <a:pt x="21" y="62"/>
                    </a:cubicBezTo>
                    <a:cubicBezTo>
                      <a:pt x="15" y="66"/>
                      <a:pt x="7" y="69"/>
                      <a:pt x="0" y="70"/>
                    </a:cubicBezTo>
                    <a:cubicBezTo>
                      <a:pt x="7" y="68"/>
                      <a:pt x="13" y="64"/>
                      <a:pt x="19" y="59"/>
                    </a:cubicBezTo>
                    <a:cubicBezTo>
                      <a:pt x="24" y="54"/>
                      <a:pt x="28" y="48"/>
                      <a:pt x="32" y="42"/>
                    </a:cubicBezTo>
                    <a:cubicBezTo>
                      <a:pt x="38" y="29"/>
                      <a:pt x="42" y="14"/>
                      <a:pt x="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25"/>
          <p:cNvSpPr txBox="1">
            <a:spLocks noGrp="1"/>
          </p:cNvSpPr>
          <p:nvPr>
            <p:ph type="title"/>
          </p:nvPr>
        </p:nvSpPr>
        <p:spPr>
          <a:xfrm>
            <a:off x="720000" y="2568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000"/>
              <a:t>ЗАСОБИ ТА ТЕХНОЛОГІЇ: МОВА ПРОГРАМУВАННЯ</a:t>
            </a:r>
            <a:endParaRPr sz="2000"/>
          </a:p>
        </p:txBody>
      </p:sp>
      <p:sp>
        <p:nvSpPr>
          <p:cNvPr id="1026" name="Google Shape;1026;p25"/>
          <p:cNvSpPr txBox="1">
            <a:spLocks noGrp="1"/>
          </p:cNvSpPr>
          <p:nvPr>
            <p:ph type="subTitle" idx="1"/>
          </p:nvPr>
        </p:nvSpPr>
        <p:spPr>
          <a:xfrm>
            <a:off x="1113903" y="4282906"/>
            <a:ext cx="31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/>
              <a:t>JavaScript</a:t>
            </a:r>
            <a:endParaRPr/>
          </a:p>
        </p:txBody>
      </p:sp>
      <p:pic>
        <p:nvPicPr>
          <p:cNvPr id="1027" name="Google Shape;1027;p25" descr="javascript logo png, javascript icon transparent png 27127463 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829550"/>
            <a:ext cx="381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25"/>
          <p:cNvSpPr txBox="1">
            <a:spLocks noGrp="1"/>
          </p:cNvSpPr>
          <p:nvPr>
            <p:ph type="subTitle" idx="1"/>
          </p:nvPr>
        </p:nvSpPr>
        <p:spPr>
          <a:xfrm>
            <a:off x="4694053" y="4282906"/>
            <a:ext cx="31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/>
              <a:t>Node.js</a:t>
            </a:r>
            <a:endParaRPr/>
          </a:p>
        </p:txBody>
      </p:sp>
      <p:pic>
        <p:nvPicPr>
          <p:cNvPr id="1029" name="Google Shape;1029;p25" descr="Node.js&quot; Icon - Download for free – Iconduc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4197" y="1216531"/>
            <a:ext cx="2645893" cy="2981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26"/>
          <p:cNvSpPr txBox="1">
            <a:spLocks noGrp="1"/>
          </p:cNvSpPr>
          <p:nvPr>
            <p:ph type="title"/>
          </p:nvPr>
        </p:nvSpPr>
        <p:spPr>
          <a:xfrm>
            <a:off x="720000" y="2568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000"/>
              <a:t>ЗАСОБИ ТА ТЕХНОЛОГІЇ: ФРЕЙМВОРКИ</a:t>
            </a:r>
            <a:endParaRPr sz="2000"/>
          </a:p>
        </p:txBody>
      </p:sp>
      <p:sp>
        <p:nvSpPr>
          <p:cNvPr id="1035" name="Google Shape;1035;p26"/>
          <p:cNvSpPr txBox="1">
            <a:spLocks noGrp="1"/>
          </p:cNvSpPr>
          <p:nvPr>
            <p:ph type="subTitle" idx="1"/>
          </p:nvPr>
        </p:nvSpPr>
        <p:spPr>
          <a:xfrm>
            <a:off x="1225740" y="4262856"/>
            <a:ext cx="31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/>
              <a:t>Vue.js</a:t>
            </a:r>
            <a:endParaRPr/>
          </a:p>
        </p:txBody>
      </p:sp>
      <p:pic>
        <p:nvPicPr>
          <p:cNvPr id="1036" name="Google Shape;103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131" y="1685647"/>
            <a:ext cx="2927417" cy="2536729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26"/>
          <p:cNvSpPr txBox="1">
            <a:spLocks noGrp="1"/>
          </p:cNvSpPr>
          <p:nvPr>
            <p:ph type="subTitle" idx="1"/>
          </p:nvPr>
        </p:nvSpPr>
        <p:spPr>
          <a:xfrm>
            <a:off x="4741541" y="4262856"/>
            <a:ext cx="31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/>
              <a:t>Vuetify </a:t>
            </a:r>
            <a:endParaRPr/>
          </a:p>
        </p:txBody>
      </p:sp>
      <p:pic>
        <p:nvPicPr>
          <p:cNvPr id="1038" name="Google Shape;1038;p26" descr="Vuetify&quot; Icon - Download for free – Iconduc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2897" y="1183672"/>
            <a:ext cx="2743478" cy="3133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28"/>
          <p:cNvSpPr txBox="1">
            <a:spLocks noGrp="1"/>
          </p:cNvSpPr>
          <p:nvPr>
            <p:ph type="title"/>
          </p:nvPr>
        </p:nvSpPr>
        <p:spPr>
          <a:xfrm>
            <a:off x="720000" y="2568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000"/>
              <a:t>ЗАСОБИ ТА ТЕХНОЛОГІЇ: БАЗА ДАНИХ</a:t>
            </a:r>
            <a:endParaRPr sz="2000"/>
          </a:p>
        </p:txBody>
      </p:sp>
      <p:sp>
        <p:nvSpPr>
          <p:cNvPr id="1044" name="Google Shape;1044;p28"/>
          <p:cNvSpPr txBox="1">
            <a:spLocks noGrp="1"/>
          </p:cNvSpPr>
          <p:nvPr>
            <p:ph type="subTitle" idx="1"/>
          </p:nvPr>
        </p:nvSpPr>
        <p:spPr>
          <a:xfrm>
            <a:off x="1431038" y="4106023"/>
            <a:ext cx="267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/>
              <a:t>MongoDB </a:t>
            </a:r>
            <a:endParaRPr/>
          </a:p>
        </p:txBody>
      </p:sp>
      <p:sp>
        <p:nvSpPr>
          <p:cNvPr id="1045" name="Google Shape;1045;p28" descr="Mongodb Vector SVG Icon (2) - SVG Repo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28" descr="Mongodb Vector SVG Icon (2) - SVG Repo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7" name="Google Shape;1047;p28"/>
          <p:cNvPicPr preferRelativeResize="0"/>
          <p:nvPr/>
        </p:nvPicPr>
        <p:blipFill rotWithShape="1">
          <a:blip r:embed="rId3">
            <a:alphaModFix/>
          </a:blip>
          <a:srcRect t="356"/>
          <a:stretch/>
        </p:blipFill>
        <p:spPr>
          <a:xfrm>
            <a:off x="1322444" y="1211817"/>
            <a:ext cx="2894117" cy="289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28"/>
          <p:cNvSpPr txBox="1"/>
          <p:nvPr/>
        </p:nvSpPr>
        <p:spPr>
          <a:xfrm>
            <a:off x="4831327" y="4106037"/>
            <a:ext cx="310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Black"/>
              <a:buNone/>
            </a:pPr>
            <a:r>
              <a:rPr lang="ru-RU" sz="2100" b="0" i="0" u="none" strike="noStrike" cap="none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rPr>
              <a:t>Mongoose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9" name="Google Shape;1049;p28" descr="Exploring Mongoose: An In-Depth Guide to MongoDB's ODM (Part I) | by Büşra  Atmaca | Logiwa Tech"/>
          <p:cNvPicPr preferRelativeResize="0"/>
          <p:nvPr/>
        </p:nvPicPr>
        <p:blipFill rotWithShape="1">
          <a:blip r:embed="rId4">
            <a:alphaModFix/>
          </a:blip>
          <a:srcRect l="15808" r="17208"/>
          <a:stretch/>
        </p:blipFill>
        <p:spPr>
          <a:xfrm>
            <a:off x="4681216" y="1493325"/>
            <a:ext cx="3406421" cy="21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35cfa34f709_1_12"/>
          <p:cNvSpPr txBox="1">
            <a:spLocks noGrp="1"/>
          </p:cNvSpPr>
          <p:nvPr>
            <p:ph type="title"/>
          </p:nvPr>
        </p:nvSpPr>
        <p:spPr>
          <a:xfrm>
            <a:off x="720000" y="2568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000"/>
              <a:t>ЗАСОБИ ТА ТЕХНОЛОГІЇ: БІБЛІОТЕКИ</a:t>
            </a:r>
            <a:endParaRPr sz="2000"/>
          </a:p>
        </p:txBody>
      </p:sp>
      <p:sp>
        <p:nvSpPr>
          <p:cNvPr id="1055" name="Google Shape;1055;g35cfa34f709_1_12" descr="Mongodb Vector SVG Icon (2) - SVG Repo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g35cfa34f709_1_12" descr="Mongodb Vector SVG Icon (2) - SVG Repo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7" name="Google Shape;1057;g35cfa34f709_1_12" descr="Express js Icons, Logos, Symbols – Free Download PNG, SV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8475" y="1701850"/>
            <a:ext cx="1967050" cy="19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g35cfa34f709_1_12" descr="NodeJs Image upload with Multer. I'll be showing You how to upload… | by  Bassit Owolabi | Geek Culture | Mediu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4775" y="1155300"/>
            <a:ext cx="3368851" cy="10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g35cfa34f709_1_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5950" y="3369175"/>
            <a:ext cx="2150825" cy="11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g35cfa34f709_1_12" descr="Pdfkit – Appcent – Mediu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85950" y="1304626"/>
            <a:ext cx="2150825" cy="666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g35cfa34f709_1_12" descr="Bcrypt Hash Generator &amp; Verifier"/>
          <p:cNvPicPr preferRelativeResize="0"/>
          <p:nvPr/>
        </p:nvPicPr>
        <p:blipFill rotWithShape="1">
          <a:blip r:embed="rId7">
            <a:alphaModFix/>
          </a:blip>
          <a:srcRect t="20996" b="10744"/>
          <a:stretch/>
        </p:blipFill>
        <p:spPr>
          <a:xfrm>
            <a:off x="5784752" y="3582037"/>
            <a:ext cx="2028906" cy="9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33"/>
          <p:cNvSpPr txBox="1">
            <a:spLocks noGrp="1"/>
          </p:cNvSpPr>
          <p:nvPr>
            <p:ph type="title"/>
          </p:nvPr>
        </p:nvSpPr>
        <p:spPr>
          <a:xfrm>
            <a:off x="720000" y="2568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000"/>
              <a:t>ЗАСОБИ ТА ТЕХНОЛОГІЇ: IDE</a:t>
            </a:r>
            <a:endParaRPr sz="2000"/>
          </a:p>
        </p:txBody>
      </p:sp>
      <p:sp>
        <p:nvSpPr>
          <p:cNvPr id="1067" name="Google Shape;1067;p33" descr="Mongodb Vector SVG Icon (2) - SVG Repo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33" descr="Mongodb Vector SVG Icon (2) - SVG Repo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9" name="Google Shape;106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4026" y="1164292"/>
            <a:ext cx="2662515" cy="2662515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33"/>
          <p:cNvSpPr txBox="1">
            <a:spLocks noGrp="1"/>
          </p:cNvSpPr>
          <p:nvPr>
            <p:ph type="subTitle" idx="1"/>
          </p:nvPr>
        </p:nvSpPr>
        <p:spPr>
          <a:xfrm>
            <a:off x="1032132" y="3990129"/>
            <a:ext cx="31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/>
              <a:t> Visual Studio Code</a:t>
            </a:r>
            <a:endParaRPr/>
          </a:p>
        </p:txBody>
      </p:sp>
      <p:pic>
        <p:nvPicPr>
          <p:cNvPr id="1071" name="Google Shape;1071;p33"/>
          <p:cNvPicPr preferRelativeResize="0"/>
          <p:nvPr/>
        </p:nvPicPr>
        <p:blipFill rotWithShape="1">
          <a:blip r:embed="rId4">
            <a:alphaModFix/>
          </a:blip>
          <a:srcRect l="20858" r="26771"/>
          <a:stretch/>
        </p:blipFill>
        <p:spPr>
          <a:xfrm>
            <a:off x="4762400" y="1146638"/>
            <a:ext cx="3027450" cy="26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33"/>
          <p:cNvSpPr txBox="1">
            <a:spLocks noGrp="1"/>
          </p:cNvSpPr>
          <p:nvPr>
            <p:ph type="subTitle" idx="1"/>
          </p:nvPr>
        </p:nvSpPr>
        <p:spPr>
          <a:xfrm>
            <a:off x="4712982" y="3990129"/>
            <a:ext cx="31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/>
              <a:t> GitHub CodeSpaces</a:t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"/>
          <p:cNvSpPr txBox="1">
            <a:spLocks noGrp="1"/>
          </p:cNvSpPr>
          <p:nvPr>
            <p:ph type="title"/>
          </p:nvPr>
        </p:nvSpPr>
        <p:spPr>
          <a:xfrm>
            <a:off x="848676" y="290674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1800" b="0">
                <a:latin typeface="Nunito Black"/>
                <a:ea typeface="Nunito Black"/>
                <a:cs typeface="Nunito Black"/>
                <a:sym typeface="Nunito Black"/>
              </a:rPr>
              <a:t>РОЗРОБКА ВЕБ-ЗАСТОСУНКУ ДЛЯ ГЕНЕРАЦІЇ СЕРТИФІКАТІВ </a:t>
            </a:r>
            <a:br>
              <a:rPr lang="ru-RU" sz="1800" b="0">
                <a:latin typeface="Nunito Black"/>
                <a:ea typeface="Nunito Black"/>
                <a:cs typeface="Nunito Black"/>
                <a:sym typeface="Nunito Black"/>
              </a:rPr>
            </a:br>
            <a:r>
              <a:rPr lang="ru-RU" sz="1800" b="0">
                <a:latin typeface="Nunito Black"/>
                <a:ea typeface="Nunito Black"/>
                <a:cs typeface="Nunito Black"/>
                <a:sym typeface="Nunito Black"/>
              </a:rPr>
              <a:t>НА ПІДТВЕРДЖЕННЯ НАВЧАЛЬНИХ ДОСЯГНЕНЬ</a:t>
            </a:r>
            <a:endParaRPr/>
          </a:p>
        </p:txBody>
      </p:sp>
      <p:sp>
        <p:nvSpPr>
          <p:cNvPr id="650" name="Google Shape;650;p3"/>
          <p:cNvSpPr txBox="1">
            <a:spLocks noGrp="1"/>
          </p:cNvSpPr>
          <p:nvPr>
            <p:ph type="body" idx="4294967295"/>
          </p:nvPr>
        </p:nvSpPr>
        <p:spPr>
          <a:xfrm>
            <a:off x="848676" y="1430885"/>
            <a:ext cx="7798985" cy="285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Мета роботи: </a:t>
            </a:r>
            <a:r>
              <a:rPr lang="ru-RU" sz="1600">
                <a:latin typeface="Arial"/>
                <a:ea typeface="Arial"/>
                <a:cs typeface="Arial"/>
                <a:sym typeface="Arial"/>
              </a:rPr>
              <a:t>розробка </a:t>
            </a: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інструменту для автоматизації процесу створення сертифікатів для різноманітних подій, семінарів, курсів чи конференцій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Предмет дослідження: </a:t>
            </a:r>
            <a:r>
              <a:rPr lang="ru-RU" sz="1600">
                <a:latin typeface="Arial"/>
                <a:ea typeface="Arial"/>
                <a:cs typeface="Arial"/>
                <a:sym typeface="Arial"/>
              </a:rPr>
              <a:t>методи та засоби веб-розробки, що використовуються для створення веб-застосунку для генерації сертифікатів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Об’єкт дослідження: </a:t>
            </a:r>
            <a:r>
              <a:rPr lang="ru-RU" sz="1600">
                <a:latin typeface="Arial"/>
                <a:ea typeface="Arial"/>
                <a:cs typeface="Arial"/>
                <a:sym typeface="Arial"/>
              </a:rPr>
              <a:t>процес формування сертифікатів учасників семінарів, курсів, конференцій та інших освітніх подій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35"/>
          <p:cNvSpPr txBox="1">
            <a:spLocks noGrp="1"/>
          </p:cNvSpPr>
          <p:nvPr>
            <p:ph type="title"/>
          </p:nvPr>
        </p:nvSpPr>
        <p:spPr>
          <a:xfrm>
            <a:off x="720000" y="2568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000"/>
              <a:t>ЗАСОБИ ТА ТЕХНОЛОГІЇ: ТЕСТУВАННЯ</a:t>
            </a:r>
            <a:endParaRPr sz="2000"/>
          </a:p>
        </p:txBody>
      </p:sp>
      <p:sp>
        <p:nvSpPr>
          <p:cNvPr id="1078" name="Google Shape;1078;p35"/>
          <p:cNvSpPr txBox="1">
            <a:spLocks noGrp="1"/>
          </p:cNvSpPr>
          <p:nvPr>
            <p:ph type="subTitle" idx="1"/>
          </p:nvPr>
        </p:nvSpPr>
        <p:spPr>
          <a:xfrm>
            <a:off x="3208197" y="3820129"/>
            <a:ext cx="3032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b="1"/>
              <a:t>Jest </a:t>
            </a:r>
            <a:endParaRPr/>
          </a:p>
        </p:txBody>
      </p:sp>
      <p:sp>
        <p:nvSpPr>
          <p:cNvPr id="1079" name="Google Shape;1079;p35" descr="Mongodb Vector SVG Icon (2) - SVG Repo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35" descr="Mongodb Vector SVG Icon (2) - SVG Repo"/>
          <p:cNvSpPr/>
          <p:nvPr/>
        </p:nvSpPr>
        <p:spPr>
          <a:xfrm>
            <a:off x="4572000" y="25717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35" descr="Jest Javascript Testing Logo&quot; Sticker for Sale by hipstuff | Redbubble"/>
          <p:cNvSpPr/>
          <p:nvPr/>
        </p:nvSpPr>
        <p:spPr>
          <a:xfrm>
            <a:off x="4724400" y="27241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2" name="Google Shape;1082;p35" descr="Acceptance Testing React Apps with Jest and Nightmare | Vige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2576" y="1360280"/>
            <a:ext cx="2323540" cy="2323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6"/>
          <p:cNvSpPr txBox="1">
            <a:spLocks noGrp="1"/>
          </p:cNvSpPr>
          <p:nvPr>
            <p:ph type="title"/>
          </p:nvPr>
        </p:nvSpPr>
        <p:spPr>
          <a:xfrm>
            <a:off x="1848900" y="3045747"/>
            <a:ext cx="5793726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/>
              <a:t>Результат </a:t>
            </a:r>
            <a:br>
              <a:rPr lang="ru-RU" sz="4000"/>
            </a:br>
            <a:r>
              <a:rPr lang="ru-RU" sz="4000"/>
              <a:t>розробки</a:t>
            </a:r>
            <a:endParaRPr sz="4000"/>
          </a:p>
        </p:txBody>
      </p:sp>
      <p:sp>
        <p:nvSpPr>
          <p:cNvPr id="1088" name="Google Shape;1088;p36"/>
          <p:cNvSpPr txBox="1">
            <a:spLocks noGrp="1"/>
          </p:cNvSpPr>
          <p:nvPr>
            <p:ph type="title" idx="2"/>
          </p:nvPr>
        </p:nvSpPr>
        <p:spPr>
          <a:xfrm>
            <a:off x="4064782" y="1105947"/>
            <a:ext cx="12684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05</a:t>
            </a:r>
            <a:endParaRPr/>
          </a:p>
        </p:txBody>
      </p:sp>
      <p:grpSp>
        <p:nvGrpSpPr>
          <p:cNvPr id="1089" name="Google Shape;1089;p36"/>
          <p:cNvGrpSpPr/>
          <p:nvPr/>
        </p:nvGrpSpPr>
        <p:grpSpPr>
          <a:xfrm>
            <a:off x="6071576" y="-112069"/>
            <a:ext cx="3846005" cy="3483999"/>
            <a:chOff x="5807351" y="-130144"/>
            <a:chExt cx="3846005" cy="3483999"/>
          </a:xfrm>
        </p:grpSpPr>
        <p:grpSp>
          <p:nvGrpSpPr>
            <p:cNvPr id="1090" name="Google Shape;1090;p36"/>
            <p:cNvGrpSpPr/>
            <p:nvPr/>
          </p:nvGrpSpPr>
          <p:grpSpPr>
            <a:xfrm rot="3965436">
              <a:off x="6997441" y="9782"/>
              <a:ext cx="1117919" cy="1247898"/>
              <a:chOff x="6503625" y="1008025"/>
              <a:chExt cx="573088" cy="639763"/>
            </a:xfrm>
          </p:grpSpPr>
          <p:sp>
            <p:nvSpPr>
              <p:cNvPr id="1091" name="Google Shape;1091;p36"/>
              <p:cNvSpPr/>
              <p:nvPr/>
            </p:nvSpPr>
            <p:spPr>
              <a:xfrm>
                <a:off x="6503625" y="1008025"/>
                <a:ext cx="276225" cy="30956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19" extrusionOk="0">
                    <a:moveTo>
                      <a:pt x="6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12" y="0"/>
                      <a:pt x="21" y="1"/>
                      <a:pt x="25" y="7"/>
                    </a:cubicBezTo>
                    <a:cubicBezTo>
                      <a:pt x="106" y="102"/>
                      <a:pt x="106" y="102"/>
                      <a:pt x="106" y="102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0" y="18"/>
                      <a:pt x="1" y="10"/>
                      <a:pt x="6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36"/>
              <p:cNvSpPr/>
              <p:nvPr/>
            </p:nvSpPr>
            <p:spPr>
              <a:xfrm>
                <a:off x="6668725" y="1204875"/>
                <a:ext cx="87313" cy="87313"/>
              </a:xfrm>
              <a:custGeom>
                <a:avLst/>
                <a:gdLst/>
                <a:ahLst/>
                <a:cxnLst/>
                <a:rect l="l" t="t" r="r" b="b"/>
                <a:pathLst>
                  <a:path w="55" h="55" extrusionOk="0">
                    <a:moveTo>
                      <a:pt x="34" y="0"/>
                    </a:moveTo>
                    <a:lnTo>
                      <a:pt x="0" y="30"/>
                    </a:lnTo>
                    <a:lnTo>
                      <a:pt x="21" y="55"/>
                    </a:lnTo>
                    <a:lnTo>
                      <a:pt x="55" y="2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36"/>
              <p:cNvSpPr/>
              <p:nvPr/>
            </p:nvSpPr>
            <p:spPr>
              <a:xfrm>
                <a:off x="6743338" y="1289013"/>
                <a:ext cx="49213" cy="52388"/>
              </a:xfrm>
              <a:custGeom>
                <a:avLst/>
                <a:gdLst/>
                <a:ahLst/>
                <a:cxnLst/>
                <a:rect l="l" t="t" r="r" b="b"/>
                <a:pathLst>
                  <a:path w="31" h="33" extrusionOk="0">
                    <a:moveTo>
                      <a:pt x="10" y="0"/>
                    </a:moveTo>
                    <a:lnTo>
                      <a:pt x="0" y="8"/>
                    </a:lnTo>
                    <a:lnTo>
                      <a:pt x="21" y="33"/>
                    </a:lnTo>
                    <a:lnTo>
                      <a:pt x="31" y="26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A7C6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36"/>
              <p:cNvSpPr/>
              <p:nvPr/>
            </p:nvSpPr>
            <p:spPr>
              <a:xfrm>
                <a:off x="6743338" y="1289013"/>
                <a:ext cx="49213" cy="52388"/>
              </a:xfrm>
              <a:custGeom>
                <a:avLst/>
                <a:gdLst/>
                <a:ahLst/>
                <a:cxnLst/>
                <a:rect l="l" t="t" r="r" b="b"/>
                <a:pathLst>
                  <a:path w="31" h="33" extrusionOk="0">
                    <a:moveTo>
                      <a:pt x="10" y="0"/>
                    </a:moveTo>
                    <a:lnTo>
                      <a:pt x="0" y="8"/>
                    </a:lnTo>
                    <a:lnTo>
                      <a:pt x="21" y="33"/>
                    </a:lnTo>
                    <a:lnTo>
                      <a:pt x="31" y="26"/>
                    </a:lnTo>
                    <a:lnTo>
                      <a:pt x="10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36"/>
              <p:cNvSpPr/>
              <p:nvPr/>
            </p:nvSpPr>
            <p:spPr>
              <a:xfrm>
                <a:off x="6698888" y="1268375"/>
                <a:ext cx="377825" cy="379413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6" extrusionOk="0">
                    <a:moveTo>
                      <a:pt x="114" y="123"/>
                    </a:moveTo>
                    <a:cubicBezTo>
                      <a:pt x="142" y="100"/>
                      <a:pt x="145" y="59"/>
                      <a:pt x="122" y="31"/>
                    </a:cubicBezTo>
                    <a:cubicBezTo>
                      <a:pt x="99" y="4"/>
                      <a:pt x="58" y="0"/>
                      <a:pt x="31" y="23"/>
                    </a:cubicBezTo>
                    <a:cubicBezTo>
                      <a:pt x="3" y="46"/>
                      <a:pt x="0" y="87"/>
                      <a:pt x="23" y="115"/>
                    </a:cubicBezTo>
                    <a:cubicBezTo>
                      <a:pt x="46" y="142"/>
                      <a:pt x="87" y="146"/>
                      <a:pt x="114" y="123"/>
                    </a:cubicBezTo>
                    <a:moveTo>
                      <a:pt x="36" y="30"/>
                    </a:moveTo>
                    <a:cubicBezTo>
                      <a:pt x="60" y="10"/>
                      <a:pt x="96" y="13"/>
                      <a:pt x="115" y="37"/>
                    </a:cubicBezTo>
                    <a:cubicBezTo>
                      <a:pt x="135" y="60"/>
                      <a:pt x="132" y="96"/>
                      <a:pt x="109" y="116"/>
                    </a:cubicBezTo>
                    <a:cubicBezTo>
                      <a:pt x="85" y="136"/>
                      <a:pt x="49" y="133"/>
                      <a:pt x="30" y="109"/>
                    </a:cubicBezTo>
                    <a:cubicBezTo>
                      <a:pt x="10" y="85"/>
                      <a:pt x="13" y="50"/>
                      <a:pt x="36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36"/>
              <p:cNvSpPr/>
              <p:nvPr/>
            </p:nvSpPr>
            <p:spPr>
              <a:xfrm>
                <a:off x="6740163" y="1312825"/>
                <a:ext cx="295275" cy="29051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12" extrusionOk="0">
                    <a:moveTo>
                      <a:pt x="56" y="0"/>
                    </a:moveTo>
                    <a:cubicBezTo>
                      <a:pt x="44" y="0"/>
                      <a:pt x="31" y="4"/>
                      <a:pt x="20" y="13"/>
                    </a:cubicBezTo>
                    <a:cubicBezTo>
                      <a:pt x="7" y="24"/>
                      <a:pt x="0" y="40"/>
                      <a:pt x="0" y="56"/>
                    </a:cubicBezTo>
                    <a:cubicBezTo>
                      <a:pt x="0" y="69"/>
                      <a:pt x="5" y="82"/>
                      <a:pt x="14" y="92"/>
                    </a:cubicBezTo>
                    <a:cubicBezTo>
                      <a:pt x="25" y="105"/>
                      <a:pt x="41" y="112"/>
                      <a:pt x="57" y="112"/>
                    </a:cubicBezTo>
                    <a:cubicBezTo>
                      <a:pt x="69" y="112"/>
                      <a:pt x="82" y="108"/>
                      <a:pt x="93" y="99"/>
                    </a:cubicBezTo>
                    <a:cubicBezTo>
                      <a:pt x="106" y="88"/>
                      <a:pt x="113" y="72"/>
                      <a:pt x="113" y="56"/>
                    </a:cubicBezTo>
                    <a:cubicBezTo>
                      <a:pt x="113" y="43"/>
                      <a:pt x="108" y="30"/>
                      <a:pt x="99" y="20"/>
                    </a:cubicBezTo>
                    <a:cubicBezTo>
                      <a:pt x="88" y="7"/>
                      <a:pt x="72" y="0"/>
                      <a:pt x="56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7" name="Google Shape;1097;p36"/>
            <p:cNvSpPr/>
            <p:nvPr/>
          </p:nvSpPr>
          <p:spPr>
            <a:xfrm>
              <a:off x="6564288" y="1431900"/>
              <a:ext cx="715160" cy="718388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rgbClr val="FFCE73">
                <a:alpha val="5019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36"/>
            <p:cNvSpPr/>
            <p:nvPr/>
          </p:nvSpPr>
          <p:spPr>
            <a:xfrm>
              <a:off x="8312150" y="466925"/>
              <a:ext cx="332101" cy="333600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6631981" y="158797"/>
              <a:ext cx="205393" cy="466651"/>
            </a:xfrm>
            <a:custGeom>
              <a:avLst/>
              <a:gdLst/>
              <a:ahLst/>
              <a:cxnLst/>
              <a:rect l="l" t="t" r="r" b="b"/>
              <a:pathLst>
                <a:path w="71" h="161" extrusionOk="0">
                  <a:moveTo>
                    <a:pt x="18" y="74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5" y="5"/>
                    <a:pt x="41" y="0"/>
                    <a:pt x="49" y="1"/>
                  </a:cubicBezTo>
                  <a:cubicBezTo>
                    <a:pt x="53" y="1"/>
                    <a:pt x="56" y="2"/>
                    <a:pt x="60" y="3"/>
                  </a:cubicBezTo>
                  <a:cubicBezTo>
                    <a:pt x="65" y="4"/>
                    <a:pt x="69" y="8"/>
                    <a:pt x="70" y="13"/>
                  </a:cubicBezTo>
                  <a:cubicBezTo>
                    <a:pt x="71" y="16"/>
                    <a:pt x="71" y="19"/>
                    <a:pt x="70" y="22"/>
                  </a:cubicBezTo>
                  <a:cubicBezTo>
                    <a:pt x="62" y="54"/>
                    <a:pt x="54" y="87"/>
                    <a:pt x="45" y="120"/>
                  </a:cubicBezTo>
                  <a:cubicBezTo>
                    <a:pt x="45" y="121"/>
                    <a:pt x="45" y="122"/>
                    <a:pt x="44" y="124"/>
                  </a:cubicBezTo>
                  <a:cubicBezTo>
                    <a:pt x="41" y="129"/>
                    <a:pt x="36" y="133"/>
                    <a:pt x="30" y="132"/>
                  </a:cubicBezTo>
                  <a:cubicBezTo>
                    <a:pt x="23" y="132"/>
                    <a:pt x="18" y="128"/>
                    <a:pt x="16" y="121"/>
                  </a:cubicBezTo>
                  <a:cubicBezTo>
                    <a:pt x="16" y="119"/>
                    <a:pt x="16" y="115"/>
                    <a:pt x="16" y="113"/>
                  </a:cubicBezTo>
                  <a:cubicBezTo>
                    <a:pt x="19" y="103"/>
                    <a:pt x="21" y="93"/>
                    <a:pt x="24" y="84"/>
                  </a:cubicBezTo>
                  <a:cubicBezTo>
                    <a:pt x="25" y="80"/>
                    <a:pt x="26" y="76"/>
                    <a:pt x="27" y="72"/>
                  </a:cubicBezTo>
                  <a:cubicBezTo>
                    <a:pt x="28" y="69"/>
                    <a:pt x="31" y="71"/>
                    <a:pt x="31" y="73"/>
                  </a:cubicBezTo>
                  <a:cubicBezTo>
                    <a:pt x="31" y="73"/>
                    <a:pt x="31" y="74"/>
                    <a:pt x="31" y="74"/>
                  </a:cubicBezTo>
                  <a:cubicBezTo>
                    <a:pt x="27" y="88"/>
                    <a:pt x="24" y="101"/>
                    <a:pt x="21" y="114"/>
                  </a:cubicBezTo>
                  <a:cubicBezTo>
                    <a:pt x="19" y="120"/>
                    <a:pt x="22" y="125"/>
                    <a:pt x="26" y="127"/>
                  </a:cubicBezTo>
                  <a:cubicBezTo>
                    <a:pt x="32" y="129"/>
                    <a:pt x="37" y="127"/>
                    <a:pt x="40" y="122"/>
                  </a:cubicBezTo>
                  <a:cubicBezTo>
                    <a:pt x="40" y="121"/>
                    <a:pt x="41" y="119"/>
                    <a:pt x="41" y="118"/>
                  </a:cubicBezTo>
                  <a:cubicBezTo>
                    <a:pt x="49" y="86"/>
                    <a:pt x="57" y="54"/>
                    <a:pt x="65" y="22"/>
                  </a:cubicBezTo>
                  <a:cubicBezTo>
                    <a:pt x="66" y="21"/>
                    <a:pt x="66" y="20"/>
                    <a:pt x="66" y="20"/>
                  </a:cubicBezTo>
                  <a:cubicBezTo>
                    <a:pt x="67" y="15"/>
                    <a:pt x="65" y="10"/>
                    <a:pt x="61" y="8"/>
                  </a:cubicBezTo>
                  <a:cubicBezTo>
                    <a:pt x="56" y="6"/>
                    <a:pt x="52" y="5"/>
                    <a:pt x="47" y="5"/>
                  </a:cubicBezTo>
                  <a:cubicBezTo>
                    <a:pt x="42" y="6"/>
                    <a:pt x="39" y="9"/>
                    <a:pt x="38" y="14"/>
                  </a:cubicBezTo>
                  <a:cubicBezTo>
                    <a:pt x="27" y="54"/>
                    <a:pt x="17" y="95"/>
                    <a:pt x="7" y="136"/>
                  </a:cubicBezTo>
                  <a:cubicBezTo>
                    <a:pt x="5" y="142"/>
                    <a:pt x="8" y="147"/>
                    <a:pt x="13" y="151"/>
                  </a:cubicBezTo>
                  <a:cubicBezTo>
                    <a:pt x="16" y="154"/>
                    <a:pt x="20" y="154"/>
                    <a:pt x="24" y="155"/>
                  </a:cubicBezTo>
                  <a:cubicBezTo>
                    <a:pt x="33" y="157"/>
                    <a:pt x="41" y="152"/>
                    <a:pt x="43" y="143"/>
                  </a:cubicBezTo>
                  <a:cubicBezTo>
                    <a:pt x="49" y="120"/>
                    <a:pt x="55" y="97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1"/>
                    <a:pt x="65" y="72"/>
                    <a:pt x="65" y="75"/>
                  </a:cubicBezTo>
                  <a:cubicBezTo>
                    <a:pt x="59" y="98"/>
                    <a:pt x="53" y="122"/>
                    <a:pt x="47" y="145"/>
                  </a:cubicBezTo>
                  <a:cubicBezTo>
                    <a:pt x="45" y="153"/>
                    <a:pt x="39" y="159"/>
                    <a:pt x="31" y="160"/>
                  </a:cubicBezTo>
                  <a:cubicBezTo>
                    <a:pt x="25" y="161"/>
                    <a:pt x="19" y="159"/>
                    <a:pt x="13" y="156"/>
                  </a:cubicBezTo>
                  <a:cubicBezTo>
                    <a:pt x="6" y="153"/>
                    <a:pt x="0" y="144"/>
                    <a:pt x="3" y="134"/>
                  </a:cubicBezTo>
                  <a:cubicBezTo>
                    <a:pt x="8" y="114"/>
                    <a:pt x="13" y="94"/>
                    <a:pt x="18" y="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0" name="Google Shape;1100;p36"/>
            <p:cNvGrpSpPr/>
            <p:nvPr/>
          </p:nvGrpSpPr>
          <p:grpSpPr>
            <a:xfrm rot="-1081111">
              <a:off x="7683387" y="1174859"/>
              <a:ext cx="1708268" cy="1962926"/>
              <a:chOff x="5652063" y="1771263"/>
              <a:chExt cx="1714500" cy="1970087"/>
            </a:xfrm>
          </p:grpSpPr>
          <p:sp>
            <p:nvSpPr>
              <p:cNvPr id="1101" name="Google Shape;1101;p36"/>
              <p:cNvSpPr/>
              <p:nvPr/>
            </p:nvSpPr>
            <p:spPr>
              <a:xfrm>
                <a:off x="6272775" y="3138100"/>
                <a:ext cx="1093788" cy="603250"/>
              </a:xfrm>
              <a:custGeom>
                <a:avLst/>
                <a:gdLst/>
                <a:ahLst/>
                <a:cxnLst/>
                <a:rect l="l" t="t" r="r" b="b"/>
                <a:pathLst>
                  <a:path w="689" h="380" extrusionOk="0">
                    <a:moveTo>
                      <a:pt x="689" y="83"/>
                    </a:moveTo>
                    <a:lnTo>
                      <a:pt x="39" y="380"/>
                    </a:lnTo>
                    <a:lnTo>
                      <a:pt x="0" y="296"/>
                    </a:lnTo>
                    <a:lnTo>
                      <a:pt x="650" y="0"/>
                    </a:lnTo>
                    <a:lnTo>
                      <a:pt x="689" y="8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36"/>
              <p:cNvSpPr/>
              <p:nvPr/>
            </p:nvSpPr>
            <p:spPr>
              <a:xfrm>
                <a:off x="6348975" y="3233350"/>
                <a:ext cx="962025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88" extrusionOk="0">
                    <a:moveTo>
                      <a:pt x="606" y="15"/>
                    </a:moveTo>
                    <a:lnTo>
                      <a:pt x="8" y="288"/>
                    </a:lnTo>
                    <a:lnTo>
                      <a:pt x="0" y="272"/>
                    </a:lnTo>
                    <a:lnTo>
                      <a:pt x="600" y="0"/>
                    </a:lnTo>
                    <a:lnTo>
                      <a:pt x="606" y="1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3" name="Google Shape;1103;p36"/>
              <p:cNvSpPr/>
              <p:nvPr/>
            </p:nvSpPr>
            <p:spPr>
              <a:xfrm>
                <a:off x="5652063" y="1771263"/>
                <a:ext cx="1671638" cy="1873250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180" extrusionOk="0">
                    <a:moveTo>
                      <a:pt x="1053" y="882"/>
                    </a:moveTo>
                    <a:lnTo>
                      <a:pt x="403" y="1180"/>
                    </a:lnTo>
                    <a:lnTo>
                      <a:pt x="0" y="297"/>
                    </a:lnTo>
                    <a:lnTo>
                      <a:pt x="650" y="0"/>
                    </a:lnTo>
                    <a:lnTo>
                      <a:pt x="1053" y="88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4" name="Google Shape;1104;p36"/>
              <p:cNvSpPr/>
              <p:nvPr/>
            </p:nvSpPr>
            <p:spPr>
              <a:xfrm>
                <a:off x="5996550" y="2139563"/>
                <a:ext cx="747713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89" extrusionOk="0">
                    <a:moveTo>
                      <a:pt x="471" y="221"/>
                    </a:moveTo>
                    <a:lnTo>
                      <a:pt x="101" y="389"/>
                    </a:lnTo>
                    <a:lnTo>
                      <a:pt x="0" y="169"/>
                    </a:lnTo>
                    <a:lnTo>
                      <a:pt x="370" y="0"/>
                    </a:lnTo>
                    <a:lnTo>
                      <a:pt x="471" y="2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5" name="Google Shape;1105;p36"/>
              <p:cNvSpPr/>
              <p:nvPr/>
            </p:nvSpPr>
            <p:spPr>
              <a:xfrm>
                <a:off x="6129900" y="2331650"/>
                <a:ext cx="481013" cy="23653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49" extrusionOk="0">
                    <a:moveTo>
                      <a:pt x="303" y="13"/>
                    </a:moveTo>
                    <a:lnTo>
                      <a:pt x="6" y="149"/>
                    </a:lnTo>
                    <a:lnTo>
                      <a:pt x="0" y="134"/>
                    </a:lnTo>
                    <a:lnTo>
                      <a:pt x="295" y="0"/>
                    </a:lnTo>
                    <a:lnTo>
                      <a:pt x="303" y="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36"/>
              <p:cNvSpPr/>
              <p:nvPr/>
            </p:nvSpPr>
            <p:spPr>
              <a:xfrm>
                <a:off x="6090213" y="2249100"/>
                <a:ext cx="481013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50" extrusionOk="0">
                    <a:moveTo>
                      <a:pt x="303" y="13"/>
                    </a:moveTo>
                    <a:lnTo>
                      <a:pt x="8" y="150"/>
                    </a:lnTo>
                    <a:lnTo>
                      <a:pt x="0" y="134"/>
                    </a:lnTo>
                    <a:lnTo>
                      <a:pt x="297" y="0"/>
                    </a:lnTo>
                    <a:lnTo>
                      <a:pt x="303" y="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7" name="Google Shape;1107;p36"/>
              <p:cNvSpPr/>
              <p:nvPr/>
            </p:nvSpPr>
            <p:spPr>
              <a:xfrm>
                <a:off x="6166413" y="2414200"/>
                <a:ext cx="481013" cy="23653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49" extrusionOk="0">
                    <a:moveTo>
                      <a:pt x="303" y="13"/>
                    </a:moveTo>
                    <a:lnTo>
                      <a:pt x="8" y="149"/>
                    </a:lnTo>
                    <a:lnTo>
                      <a:pt x="0" y="134"/>
                    </a:lnTo>
                    <a:lnTo>
                      <a:pt x="295" y="0"/>
                    </a:lnTo>
                    <a:lnTo>
                      <a:pt x="303" y="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36"/>
              <p:cNvSpPr/>
              <p:nvPr/>
            </p:nvSpPr>
            <p:spPr>
              <a:xfrm>
                <a:off x="5685400" y="2465000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1" y="7"/>
                    </a:moveTo>
                    <a:cubicBezTo>
                      <a:pt x="64" y="12"/>
                      <a:pt x="61" y="17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4" y="39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3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36"/>
              <p:cNvSpPr/>
              <p:nvPr/>
            </p:nvSpPr>
            <p:spPr>
              <a:xfrm>
                <a:off x="5748049" y="2560457"/>
                <a:ext cx="195263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1" y="7"/>
                    </a:moveTo>
                    <a:cubicBezTo>
                      <a:pt x="64" y="12"/>
                      <a:pt x="61" y="17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4" y="39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3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36"/>
              <p:cNvSpPr/>
              <p:nvPr/>
            </p:nvSpPr>
            <p:spPr>
              <a:xfrm>
                <a:off x="5771125" y="2653913"/>
                <a:ext cx="193675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1" y="7"/>
                    </a:moveTo>
                    <a:cubicBezTo>
                      <a:pt x="64" y="11"/>
                      <a:pt x="62" y="17"/>
                      <a:pt x="57" y="19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0" y="41"/>
                      <a:pt x="5" y="38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1" name="Google Shape;1111;p36"/>
              <p:cNvSpPr/>
              <p:nvPr/>
            </p:nvSpPr>
            <p:spPr>
              <a:xfrm>
                <a:off x="5813988" y="2749163"/>
                <a:ext cx="193675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40" extrusionOk="0">
                    <a:moveTo>
                      <a:pt x="62" y="7"/>
                    </a:moveTo>
                    <a:cubicBezTo>
                      <a:pt x="64" y="11"/>
                      <a:pt x="62" y="17"/>
                      <a:pt x="57" y="19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0" y="40"/>
                      <a:pt x="5" y="38"/>
                      <a:pt x="2" y="33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59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36"/>
              <p:cNvSpPr/>
              <p:nvPr/>
            </p:nvSpPr>
            <p:spPr>
              <a:xfrm>
                <a:off x="5855263" y="2839650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5" y="39"/>
                      <a:pt x="2" y="34"/>
                    </a:cubicBezTo>
                    <a:cubicBezTo>
                      <a:pt x="0" y="29"/>
                      <a:pt x="2" y="24"/>
                      <a:pt x="7" y="22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4" y="0"/>
                      <a:pt x="59" y="3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36"/>
              <p:cNvSpPr/>
              <p:nvPr/>
            </p:nvSpPr>
            <p:spPr>
              <a:xfrm>
                <a:off x="5898125" y="2934900"/>
                <a:ext cx="195263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5" y="39"/>
                      <a:pt x="3" y="34"/>
                    </a:cubicBezTo>
                    <a:cubicBezTo>
                      <a:pt x="0" y="29"/>
                      <a:pt x="2" y="24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59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4" name="Google Shape;1114;p36"/>
              <p:cNvSpPr/>
              <p:nvPr/>
            </p:nvSpPr>
            <p:spPr>
              <a:xfrm>
                <a:off x="5940988" y="3028563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5" y="39"/>
                      <a:pt x="3" y="34"/>
                    </a:cubicBezTo>
                    <a:cubicBezTo>
                      <a:pt x="0" y="29"/>
                      <a:pt x="3" y="24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60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36"/>
              <p:cNvSpPr/>
              <p:nvPr/>
            </p:nvSpPr>
            <p:spPr>
              <a:xfrm>
                <a:off x="5983850" y="3123813"/>
                <a:ext cx="195263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1" y="41"/>
                      <a:pt x="5" y="39"/>
                      <a:pt x="3" y="34"/>
                    </a:cubicBezTo>
                    <a:cubicBezTo>
                      <a:pt x="0" y="29"/>
                      <a:pt x="3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60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36"/>
              <p:cNvSpPr/>
              <p:nvPr/>
            </p:nvSpPr>
            <p:spPr>
              <a:xfrm>
                <a:off x="6026713" y="3217475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7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1" y="41"/>
                      <a:pt x="5" y="39"/>
                      <a:pt x="3" y="34"/>
                    </a:cubicBezTo>
                    <a:cubicBezTo>
                      <a:pt x="0" y="29"/>
                      <a:pt x="3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60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36"/>
              <p:cNvSpPr/>
              <p:nvPr/>
            </p:nvSpPr>
            <p:spPr>
              <a:xfrm>
                <a:off x="6072750" y="3312725"/>
                <a:ext cx="190500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3" h="41" extrusionOk="0">
                    <a:moveTo>
                      <a:pt x="61" y="7"/>
                    </a:moveTo>
                    <a:cubicBezTo>
                      <a:pt x="63" y="12"/>
                      <a:pt x="61" y="17"/>
                      <a:pt x="56" y="19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0" y="41"/>
                      <a:pt x="4" y="39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53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8" name="Google Shape;1118;p36"/>
            <p:cNvGrpSpPr/>
            <p:nvPr/>
          </p:nvGrpSpPr>
          <p:grpSpPr>
            <a:xfrm rot="3741702">
              <a:off x="5840531" y="650213"/>
              <a:ext cx="724463" cy="513328"/>
              <a:chOff x="6180688" y="2320538"/>
              <a:chExt cx="1149350" cy="814387"/>
            </a:xfrm>
          </p:grpSpPr>
          <p:sp>
            <p:nvSpPr>
              <p:cNvPr id="1119" name="Google Shape;1119;p36"/>
              <p:cNvSpPr/>
              <p:nvPr/>
            </p:nvSpPr>
            <p:spPr>
              <a:xfrm>
                <a:off x="7010950" y="2320538"/>
                <a:ext cx="319088" cy="26193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6" extrusionOk="0">
                    <a:moveTo>
                      <a:pt x="6" y="24"/>
                    </a:moveTo>
                    <a:cubicBezTo>
                      <a:pt x="7" y="23"/>
                      <a:pt x="9" y="23"/>
                      <a:pt x="10" y="23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9" y="0"/>
                      <a:pt x="102" y="1"/>
                      <a:pt x="104" y="3"/>
                    </a:cubicBezTo>
                    <a:cubicBezTo>
                      <a:pt x="105" y="5"/>
                      <a:pt x="105" y="9"/>
                      <a:pt x="103" y="11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6" y="84"/>
                      <a:pt x="43" y="86"/>
                      <a:pt x="41" y="86"/>
                    </a:cubicBezTo>
                    <a:cubicBezTo>
                      <a:pt x="38" y="86"/>
                      <a:pt x="36" y="85"/>
                      <a:pt x="34" y="83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0" y="31"/>
                      <a:pt x="2" y="27"/>
                      <a:pt x="6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36"/>
              <p:cNvSpPr/>
              <p:nvPr/>
            </p:nvSpPr>
            <p:spPr>
              <a:xfrm>
                <a:off x="6180688" y="2379275"/>
                <a:ext cx="976313" cy="7556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48" extrusionOk="0">
                    <a:moveTo>
                      <a:pt x="17" y="166"/>
                    </a:moveTo>
                    <a:cubicBezTo>
                      <a:pt x="5" y="173"/>
                      <a:pt x="0" y="187"/>
                      <a:pt x="6" y="196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40" y="247"/>
                      <a:pt x="54" y="248"/>
                      <a:pt x="66" y="241"/>
                    </a:cubicBezTo>
                    <a:cubicBezTo>
                      <a:pt x="308" y="82"/>
                      <a:pt x="308" y="82"/>
                      <a:pt x="308" y="82"/>
                    </a:cubicBezTo>
                    <a:cubicBezTo>
                      <a:pt x="320" y="75"/>
                      <a:pt x="321" y="68"/>
                      <a:pt x="315" y="59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77" y="1"/>
                      <a:pt x="271" y="0"/>
                      <a:pt x="259" y="7"/>
                    </a:cubicBezTo>
                    <a:lnTo>
                      <a:pt x="17" y="1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36"/>
              <p:cNvSpPr/>
              <p:nvPr/>
            </p:nvSpPr>
            <p:spPr>
              <a:xfrm>
                <a:off x="6898238" y="2425313"/>
                <a:ext cx="185738" cy="25241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9" extrusionOk="0">
                    <a:moveTo>
                      <a:pt x="0" y="15"/>
                    </a:moveTo>
                    <a:lnTo>
                      <a:pt x="94" y="159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36"/>
              <p:cNvSpPr/>
              <p:nvPr/>
            </p:nvSpPr>
            <p:spPr>
              <a:xfrm>
                <a:off x="6841088" y="2465000"/>
                <a:ext cx="182563" cy="249238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57" extrusionOk="0">
                    <a:moveTo>
                      <a:pt x="0" y="13"/>
                    </a:moveTo>
                    <a:lnTo>
                      <a:pt x="94" y="157"/>
                    </a:lnTo>
                    <a:lnTo>
                      <a:pt x="115" y="142"/>
                    </a:lnTo>
                    <a:lnTo>
                      <a:pt x="23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36"/>
              <p:cNvSpPr/>
              <p:nvPr/>
            </p:nvSpPr>
            <p:spPr>
              <a:xfrm>
                <a:off x="6307688" y="2811075"/>
                <a:ext cx="185738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8" extrusionOk="0">
                    <a:moveTo>
                      <a:pt x="0" y="14"/>
                    </a:moveTo>
                    <a:lnTo>
                      <a:pt x="94" y="158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36"/>
              <p:cNvSpPr/>
              <p:nvPr/>
            </p:nvSpPr>
            <p:spPr>
              <a:xfrm>
                <a:off x="6250538" y="2847588"/>
                <a:ext cx="182563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60" extrusionOk="0">
                    <a:moveTo>
                      <a:pt x="0" y="16"/>
                    </a:moveTo>
                    <a:lnTo>
                      <a:pt x="94" y="160"/>
                    </a:lnTo>
                    <a:lnTo>
                      <a:pt x="115" y="144"/>
                    </a:lnTo>
                    <a:lnTo>
                      <a:pt x="23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36"/>
              <p:cNvSpPr/>
              <p:nvPr/>
            </p:nvSpPr>
            <p:spPr>
              <a:xfrm>
                <a:off x="6429925" y="2588825"/>
                <a:ext cx="471488" cy="347663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14" extrusionOk="0">
                    <a:moveTo>
                      <a:pt x="11" y="78"/>
                    </a:moveTo>
                    <a:cubicBezTo>
                      <a:pt x="4" y="83"/>
                      <a:pt x="0" y="92"/>
                      <a:pt x="4" y="98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14" y="113"/>
                      <a:pt x="24" y="114"/>
                      <a:pt x="32" y="109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52" y="31"/>
                      <a:pt x="155" y="22"/>
                      <a:pt x="151" y="16"/>
                    </a:cubicBezTo>
                    <a:cubicBezTo>
                      <a:pt x="145" y="6"/>
                      <a:pt x="145" y="6"/>
                      <a:pt x="145" y="6"/>
                    </a:cubicBezTo>
                    <a:cubicBezTo>
                      <a:pt x="141" y="0"/>
                      <a:pt x="132" y="0"/>
                      <a:pt x="124" y="5"/>
                    </a:cubicBezTo>
                    <a:lnTo>
                      <a:pt x="11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6" name="Google Shape;1126;p36"/>
          <p:cNvGrpSpPr/>
          <p:nvPr/>
        </p:nvGrpSpPr>
        <p:grpSpPr>
          <a:xfrm>
            <a:off x="4" y="1923562"/>
            <a:ext cx="2795196" cy="3730415"/>
            <a:chOff x="200204" y="1923562"/>
            <a:chExt cx="2795196" cy="3730415"/>
          </a:xfrm>
        </p:grpSpPr>
        <p:grpSp>
          <p:nvGrpSpPr>
            <p:cNvPr id="1127" name="Google Shape;1127;p36"/>
            <p:cNvGrpSpPr/>
            <p:nvPr/>
          </p:nvGrpSpPr>
          <p:grpSpPr>
            <a:xfrm rot="-1428406">
              <a:off x="1340771" y="4405281"/>
              <a:ext cx="1520814" cy="983601"/>
              <a:chOff x="1689312" y="3648108"/>
              <a:chExt cx="1361459" cy="880464"/>
            </a:xfrm>
          </p:grpSpPr>
          <p:sp>
            <p:nvSpPr>
              <p:cNvPr id="1128" name="Google Shape;1128;p36"/>
              <p:cNvSpPr/>
              <p:nvPr/>
            </p:nvSpPr>
            <p:spPr>
              <a:xfrm>
                <a:off x="1928450" y="4324760"/>
                <a:ext cx="1038078" cy="203812"/>
              </a:xfrm>
              <a:custGeom>
                <a:avLst/>
                <a:gdLst/>
                <a:ahLst/>
                <a:cxnLst/>
                <a:rect l="l" t="t" r="r" b="b"/>
                <a:pathLst>
                  <a:path w="233" h="46" extrusionOk="0">
                    <a:moveTo>
                      <a:pt x="232" y="0"/>
                    </a:moveTo>
                    <a:cubicBezTo>
                      <a:pt x="233" y="11"/>
                      <a:pt x="183" y="27"/>
                      <a:pt x="119" y="37"/>
                    </a:cubicBezTo>
                    <a:cubicBezTo>
                      <a:pt x="54" y="46"/>
                      <a:pt x="1" y="45"/>
                      <a:pt x="0" y="34"/>
                    </a:cubicBezTo>
                    <a:cubicBezTo>
                      <a:pt x="232" y="0"/>
                      <a:pt x="232" y="0"/>
                      <a:pt x="232" y="0"/>
                    </a:cubicBezTo>
                  </a:path>
                </a:pathLst>
              </a:custGeom>
              <a:solidFill>
                <a:srgbClr val="FA7C6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36"/>
              <p:cNvSpPr/>
              <p:nvPr/>
            </p:nvSpPr>
            <p:spPr>
              <a:xfrm>
                <a:off x="1933885" y="4338348"/>
                <a:ext cx="1024492" cy="179354"/>
              </a:xfrm>
              <a:custGeom>
                <a:avLst/>
                <a:gdLst/>
                <a:ahLst/>
                <a:cxnLst/>
                <a:rect l="l" t="t" r="r" b="b"/>
                <a:pathLst>
                  <a:path w="230" h="40" extrusionOk="0">
                    <a:moveTo>
                      <a:pt x="230" y="0"/>
                    </a:moveTo>
                    <a:cubicBezTo>
                      <a:pt x="206" y="7"/>
                      <a:pt x="164" y="15"/>
                      <a:pt x="116" y="22"/>
                    </a:cubicBezTo>
                    <a:cubicBezTo>
                      <a:pt x="68" y="29"/>
                      <a:pt x="25" y="33"/>
                      <a:pt x="0" y="33"/>
                    </a:cubicBezTo>
                    <a:cubicBezTo>
                      <a:pt x="5" y="38"/>
                      <a:pt x="20" y="40"/>
                      <a:pt x="42" y="40"/>
                    </a:cubicBezTo>
                    <a:cubicBezTo>
                      <a:pt x="62" y="40"/>
                      <a:pt x="89" y="38"/>
                      <a:pt x="118" y="34"/>
                    </a:cubicBezTo>
                    <a:cubicBezTo>
                      <a:pt x="176" y="25"/>
                      <a:pt x="223" y="11"/>
                      <a:pt x="230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36"/>
              <p:cNvSpPr/>
              <p:nvPr/>
            </p:nvSpPr>
            <p:spPr>
              <a:xfrm>
                <a:off x="1830621" y="4267694"/>
                <a:ext cx="1220150" cy="236422"/>
              </a:xfrm>
              <a:custGeom>
                <a:avLst/>
                <a:gdLst/>
                <a:ahLst/>
                <a:cxnLst/>
                <a:rect l="l" t="t" r="r" b="b"/>
                <a:pathLst>
                  <a:path w="274" h="53" extrusionOk="0">
                    <a:moveTo>
                      <a:pt x="273" y="7"/>
                    </a:moveTo>
                    <a:cubicBezTo>
                      <a:pt x="274" y="13"/>
                      <a:pt x="214" y="27"/>
                      <a:pt x="139" y="38"/>
                    </a:cubicBezTo>
                    <a:cubicBezTo>
                      <a:pt x="64" y="49"/>
                      <a:pt x="2" y="53"/>
                      <a:pt x="1" y="46"/>
                    </a:cubicBezTo>
                    <a:cubicBezTo>
                      <a:pt x="0" y="40"/>
                      <a:pt x="60" y="25"/>
                      <a:pt x="135" y="14"/>
                    </a:cubicBezTo>
                    <a:cubicBezTo>
                      <a:pt x="211" y="4"/>
                      <a:pt x="272" y="0"/>
                      <a:pt x="273" y="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36"/>
              <p:cNvSpPr/>
              <p:nvPr/>
            </p:nvSpPr>
            <p:spPr>
              <a:xfrm>
                <a:off x="1689312" y="3648108"/>
                <a:ext cx="1111451" cy="78807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77" extrusionOk="0">
                    <a:moveTo>
                      <a:pt x="231" y="1"/>
                    </a:moveTo>
                    <a:cubicBezTo>
                      <a:pt x="143" y="14"/>
                      <a:pt x="143" y="14"/>
                      <a:pt x="143" y="14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44" y="29"/>
                      <a:pt x="38" y="40"/>
                      <a:pt x="42" y="50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12" y="60"/>
                      <a:pt x="0" y="76"/>
                      <a:pt x="3" y="92"/>
                    </a:cubicBezTo>
                    <a:cubicBezTo>
                      <a:pt x="8" y="125"/>
                      <a:pt x="38" y="148"/>
                      <a:pt x="70" y="143"/>
                    </a:cubicBezTo>
                    <a:cubicBezTo>
                      <a:pt x="86" y="141"/>
                      <a:pt x="86" y="141"/>
                      <a:pt x="86" y="141"/>
                    </a:cubicBezTo>
                    <a:cubicBezTo>
                      <a:pt x="92" y="153"/>
                      <a:pt x="92" y="153"/>
                      <a:pt x="92" y="153"/>
                    </a:cubicBezTo>
                    <a:cubicBezTo>
                      <a:pt x="99" y="168"/>
                      <a:pt x="115" y="177"/>
                      <a:pt x="132" y="174"/>
                    </a:cubicBezTo>
                    <a:cubicBezTo>
                      <a:pt x="165" y="169"/>
                      <a:pt x="165" y="169"/>
                      <a:pt x="165" y="169"/>
                    </a:cubicBezTo>
                    <a:cubicBezTo>
                      <a:pt x="198" y="165"/>
                      <a:pt x="198" y="165"/>
                      <a:pt x="198" y="165"/>
                    </a:cubicBezTo>
                    <a:cubicBezTo>
                      <a:pt x="215" y="162"/>
                      <a:pt x="228" y="149"/>
                      <a:pt x="231" y="133"/>
                    </a:cubicBezTo>
                    <a:cubicBezTo>
                      <a:pt x="249" y="20"/>
                      <a:pt x="249" y="20"/>
                      <a:pt x="249" y="20"/>
                    </a:cubicBezTo>
                    <a:cubicBezTo>
                      <a:pt x="250" y="9"/>
                      <a:pt x="241" y="0"/>
                      <a:pt x="231" y="1"/>
                    </a:cubicBezTo>
                    <a:moveTo>
                      <a:pt x="67" y="123"/>
                    </a:moveTo>
                    <a:cubicBezTo>
                      <a:pt x="46" y="126"/>
                      <a:pt x="26" y="111"/>
                      <a:pt x="23" y="90"/>
                    </a:cubicBezTo>
                    <a:cubicBezTo>
                      <a:pt x="22" y="84"/>
                      <a:pt x="26" y="79"/>
                      <a:pt x="31" y="78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77" y="122"/>
                      <a:pt x="77" y="122"/>
                      <a:pt x="77" y="122"/>
                    </a:cubicBezTo>
                    <a:cubicBezTo>
                      <a:pt x="67" y="123"/>
                      <a:pt x="67" y="123"/>
                      <a:pt x="67" y="123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36"/>
              <p:cNvSpPr/>
              <p:nvPr/>
            </p:nvSpPr>
            <p:spPr>
              <a:xfrm>
                <a:off x="2129544" y="3653543"/>
                <a:ext cx="668501" cy="774483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4" extrusionOk="0">
                    <a:moveTo>
                      <a:pt x="134" y="0"/>
                    </a:moveTo>
                    <a:cubicBezTo>
                      <a:pt x="133" y="0"/>
                      <a:pt x="133" y="0"/>
                      <a:pt x="132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4" y="23"/>
                      <a:pt x="102" y="42"/>
                      <a:pt x="96" y="60"/>
                    </a:cubicBezTo>
                    <a:cubicBezTo>
                      <a:pt x="86" y="88"/>
                      <a:pt x="67" y="112"/>
                      <a:pt x="45" y="131"/>
                    </a:cubicBezTo>
                    <a:cubicBezTo>
                      <a:pt x="31" y="143"/>
                      <a:pt x="16" y="153"/>
                      <a:pt x="0" y="163"/>
                    </a:cubicBezTo>
                    <a:cubicBezTo>
                      <a:pt x="8" y="170"/>
                      <a:pt x="17" y="174"/>
                      <a:pt x="27" y="174"/>
                    </a:cubicBezTo>
                    <a:cubicBezTo>
                      <a:pt x="29" y="174"/>
                      <a:pt x="31" y="174"/>
                      <a:pt x="33" y="173"/>
                    </a:cubicBezTo>
                    <a:cubicBezTo>
                      <a:pt x="66" y="168"/>
                      <a:pt x="66" y="168"/>
                      <a:pt x="66" y="168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116" y="161"/>
                      <a:pt x="129" y="148"/>
                      <a:pt x="132" y="132"/>
                    </a:cubicBezTo>
                    <a:cubicBezTo>
                      <a:pt x="150" y="19"/>
                      <a:pt x="150" y="19"/>
                      <a:pt x="150" y="19"/>
                    </a:cubicBezTo>
                    <a:cubicBezTo>
                      <a:pt x="150" y="18"/>
                      <a:pt x="150" y="17"/>
                      <a:pt x="150" y="16"/>
                    </a:cubicBezTo>
                    <a:cubicBezTo>
                      <a:pt x="150" y="7"/>
                      <a:pt x="143" y="0"/>
                      <a:pt x="134" y="0"/>
                    </a:cubicBezTo>
                  </a:path>
                </a:pathLst>
              </a:custGeom>
              <a:solidFill>
                <a:srgbClr val="FFCE73">
                  <a:alpha val="5019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36"/>
              <p:cNvSpPr/>
              <p:nvPr/>
            </p:nvSpPr>
            <p:spPr>
              <a:xfrm>
                <a:off x="1928450" y="3835613"/>
                <a:ext cx="111418" cy="279902"/>
              </a:xfrm>
              <a:custGeom>
                <a:avLst/>
                <a:gdLst/>
                <a:ahLst/>
                <a:cxnLst/>
                <a:rect l="l" t="t" r="r" b="b"/>
                <a:pathLst>
                  <a:path w="25" h="63" extrusionOk="0">
                    <a:moveTo>
                      <a:pt x="0" y="0"/>
                    </a:moveTo>
                    <a:cubicBezTo>
                      <a:pt x="5" y="22"/>
                      <a:pt x="13" y="44"/>
                      <a:pt x="25" y="63"/>
                    </a:cubicBezTo>
                    <a:cubicBezTo>
                      <a:pt x="20" y="41"/>
                      <a:pt x="12" y="19"/>
                      <a:pt x="0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36"/>
              <p:cNvSpPr/>
              <p:nvPr/>
            </p:nvSpPr>
            <p:spPr>
              <a:xfrm>
                <a:off x="2031715" y="3947031"/>
                <a:ext cx="67938" cy="190224"/>
              </a:xfrm>
              <a:custGeom>
                <a:avLst/>
                <a:gdLst/>
                <a:ahLst/>
                <a:cxnLst/>
                <a:rect l="l" t="t" r="r" b="b"/>
                <a:pathLst>
                  <a:path w="15" h="43" extrusionOk="0">
                    <a:moveTo>
                      <a:pt x="0" y="0"/>
                    </a:moveTo>
                    <a:cubicBezTo>
                      <a:pt x="3" y="15"/>
                      <a:pt x="7" y="30"/>
                      <a:pt x="15" y="43"/>
                    </a:cubicBezTo>
                    <a:cubicBezTo>
                      <a:pt x="13" y="28"/>
                      <a:pt x="8" y="13"/>
                      <a:pt x="0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36"/>
              <p:cNvSpPr/>
              <p:nvPr/>
            </p:nvSpPr>
            <p:spPr>
              <a:xfrm>
                <a:off x="2077913" y="4148125"/>
                <a:ext cx="35328" cy="92394"/>
              </a:xfrm>
              <a:custGeom>
                <a:avLst/>
                <a:gdLst/>
                <a:ahLst/>
                <a:cxnLst/>
                <a:rect l="l" t="t" r="r" b="b"/>
                <a:pathLst>
                  <a:path w="8" h="21" extrusionOk="0">
                    <a:moveTo>
                      <a:pt x="0" y="0"/>
                    </a:moveTo>
                    <a:cubicBezTo>
                      <a:pt x="1" y="7"/>
                      <a:pt x="4" y="15"/>
                      <a:pt x="8" y="21"/>
                    </a:cubicBezTo>
                    <a:cubicBezTo>
                      <a:pt x="7" y="14"/>
                      <a:pt x="4" y="6"/>
                      <a:pt x="0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36"/>
              <p:cNvSpPr/>
              <p:nvPr/>
            </p:nvSpPr>
            <p:spPr>
              <a:xfrm>
                <a:off x="2471947" y="3716044"/>
                <a:ext cx="89678" cy="288053"/>
              </a:xfrm>
              <a:custGeom>
                <a:avLst/>
                <a:gdLst/>
                <a:ahLst/>
                <a:cxnLst/>
                <a:rect l="l" t="t" r="r" b="b"/>
                <a:pathLst>
                  <a:path w="20" h="65" extrusionOk="0">
                    <a:moveTo>
                      <a:pt x="15" y="0"/>
                    </a:moveTo>
                    <a:cubicBezTo>
                      <a:pt x="12" y="21"/>
                      <a:pt x="9" y="42"/>
                      <a:pt x="1" y="61"/>
                    </a:cubicBezTo>
                    <a:cubicBezTo>
                      <a:pt x="1" y="62"/>
                      <a:pt x="0" y="64"/>
                      <a:pt x="0" y="65"/>
                    </a:cubicBezTo>
                    <a:cubicBezTo>
                      <a:pt x="1" y="64"/>
                      <a:pt x="1" y="63"/>
                      <a:pt x="2" y="62"/>
                    </a:cubicBezTo>
                    <a:cubicBezTo>
                      <a:pt x="16" y="44"/>
                      <a:pt x="20" y="22"/>
                      <a:pt x="15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36"/>
              <p:cNvSpPr/>
              <p:nvPr/>
            </p:nvSpPr>
            <p:spPr>
              <a:xfrm>
                <a:off x="2379552" y="3974206"/>
                <a:ext cx="54350" cy="100548"/>
              </a:xfrm>
              <a:custGeom>
                <a:avLst/>
                <a:gdLst/>
                <a:ahLst/>
                <a:cxnLst/>
                <a:rect l="l" t="t" r="r" b="b"/>
                <a:pathLst>
                  <a:path w="12" h="23" extrusionOk="0">
                    <a:moveTo>
                      <a:pt x="12" y="0"/>
                    </a:moveTo>
                    <a:cubicBezTo>
                      <a:pt x="9" y="8"/>
                      <a:pt x="5" y="15"/>
                      <a:pt x="0" y="23"/>
                    </a:cubicBezTo>
                    <a:cubicBezTo>
                      <a:pt x="7" y="17"/>
                      <a:pt x="12" y="9"/>
                      <a:pt x="12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36"/>
              <p:cNvSpPr/>
              <p:nvPr/>
            </p:nvSpPr>
            <p:spPr>
              <a:xfrm>
                <a:off x="2360531" y="4085622"/>
                <a:ext cx="62503" cy="62503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0"/>
                    </a:moveTo>
                    <a:cubicBezTo>
                      <a:pt x="8" y="3"/>
                      <a:pt x="3" y="8"/>
                      <a:pt x="0" y="14"/>
                    </a:cubicBezTo>
                    <a:cubicBezTo>
                      <a:pt x="5" y="10"/>
                      <a:pt x="9" y="5"/>
                      <a:pt x="14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36"/>
              <p:cNvSpPr/>
              <p:nvPr/>
            </p:nvSpPr>
            <p:spPr>
              <a:xfrm>
                <a:off x="1730075" y="3968771"/>
                <a:ext cx="57068" cy="179354"/>
              </a:xfrm>
              <a:custGeom>
                <a:avLst/>
                <a:gdLst/>
                <a:ahLst/>
                <a:cxnLst/>
                <a:rect l="l" t="t" r="r" b="b"/>
                <a:pathLst>
                  <a:path w="13" h="40" extrusionOk="0">
                    <a:moveTo>
                      <a:pt x="13" y="0"/>
                    </a:moveTo>
                    <a:cubicBezTo>
                      <a:pt x="0" y="9"/>
                      <a:pt x="1" y="26"/>
                      <a:pt x="9" y="38"/>
                    </a:cubicBezTo>
                    <a:cubicBezTo>
                      <a:pt x="9" y="39"/>
                      <a:pt x="10" y="40"/>
                      <a:pt x="10" y="40"/>
                    </a:cubicBezTo>
                    <a:cubicBezTo>
                      <a:pt x="10" y="40"/>
                      <a:pt x="9" y="36"/>
                      <a:pt x="9" y="34"/>
                    </a:cubicBezTo>
                    <a:cubicBezTo>
                      <a:pt x="6" y="23"/>
                      <a:pt x="6" y="10"/>
                      <a:pt x="13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0" name="Google Shape;1140;p36"/>
            <p:cNvSpPr/>
            <p:nvPr/>
          </p:nvSpPr>
          <p:spPr>
            <a:xfrm>
              <a:off x="1397800" y="2876988"/>
              <a:ext cx="215975" cy="216950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36"/>
            <p:cNvSpPr/>
            <p:nvPr/>
          </p:nvSpPr>
          <p:spPr>
            <a:xfrm>
              <a:off x="704163" y="3602155"/>
              <a:ext cx="502800" cy="505075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2" name="Google Shape;1142;p36"/>
            <p:cNvGrpSpPr/>
            <p:nvPr/>
          </p:nvGrpSpPr>
          <p:grpSpPr>
            <a:xfrm rot="1943486">
              <a:off x="488449" y="2340757"/>
              <a:ext cx="698511" cy="778332"/>
              <a:chOff x="5431538" y="3074425"/>
              <a:chExt cx="485775" cy="541338"/>
            </a:xfrm>
          </p:grpSpPr>
          <p:sp>
            <p:nvSpPr>
              <p:cNvPr id="1143" name="Google Shape;1143;p36"/>
              <p:cNvSpPr/>
              <p:nvPr/>
            </p:nvSpPr>
            <p:spPr>
              <a:xfrm>
                <a:off x="5431538" y="3074425"/>
                <a:ext cx="485775" cy="541338"/>
              </a:xfrm>
              <a:custGeom>
                <a:avLst/>
                <a:gdLst/>
                <a:ahLst/>
                <a:cxnLst/>
                <a:rect l="l" t="t" r="r" b="b"/>
                <a:pathLst>
                  <a:path w="187" h="208" extrusionOk="0">
                    <a:moveTo>
                      <a:pt x="187" y="99"/>
                    </a:moveTo>
                    <a:cubicBezTo>
                      <a:pt x="147" y="0"/>
                      <a:pt x="147" y="0"/>
                      <a:pt x="147" y="0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60" y="208"/>
                      <a:pt x="60" y="208"/>
                      <a:pt x="60" y="208"/>
                    </a:cubicBezTo>
                    <a:cubicBezTo>
                      <a:pt x="158" y="168"/>
                      <a:pt x="158" y="168"/>
                      <a:pt x="158" y="168"/>
                    </a:cubicBezTo>
                    <a:cubicBezTo>
                      <a:pt x="158" y="168"/>
                      <a:pt x="186" y="103"/>
                      <a:pt x="187" y="9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36"/>
              <p:cNvSpPr/>
              <p:nvPr/>
            </p:nvSpPr>
            <p:spPr>
              <a:xfrm>
                <a:off x="5480750" y="3134750"/>
                <a:ext cx="319088" cy="141288"/>
              </a:xfrm>
              <a:custGeom>
                <a:avLst/>
                <a:gdLst/>
                <a:ahLst/>
                <a:cxnLst/>
                <a:rect l="l" t="t" r="r" b="b"/>
                <a:pathLst>
                  <a:path w="123" h="54" extrusionOk="0">
                    <a:moveTo>
                      <a:pt x="3" y="54"/>
                    </a:moveTo>
                    <a:cubicBezTo>
                      <a:pt x="2" y="54"/>
                      <a:pt x="1" y="53"/>
                      <a:pt x="1" y="52"/>
                    </a:cubicBezTo>
                    <a:cubicBezTo>
                      <a:pt x="0" y="51"/>
                      <a:pt x="1" y="49"/>
                      <a:pt x="2" y="49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21" y="0"/>
                      <a:pt x="122" y="1"/>
                      <a:pt x="123" y="3"/>
                    </a:cubicBezTo>
                    <a:cubicBezTo>
                      <a:pt x="123" y="4"/>
                      <a:pt x="123" y="6"/>
                      <a:pt x="121" y="6"/>
                    </a:cubicBezTo>
                    <a:cubicBezTo>
                      <a:pt x="4" y="54"/>
                      <a:pt x="4" y="54"/>
                      <a:pt x="4" y="54"/>
                    </a:cubicBezTo>
                    <a:lnTo>
                      <a:pt x="3" y="5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36"/>
              <p:cNvSpPr/>
              <p:nvPr/>
            </p:nvSpPr>
            <p:spPr>
              <a:xfrm>
                <a:off x="5501388" y="3195075"/>
                <a:ext cx="322263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54" extrusionOk="0">
                    <a:moveTo>
                      <a:pt x="3" y="54"/>
                    </a:moveTo>
                    <a:cubicBezTo>
                      <a:pt x="2" y="54"/>
                      <a:pt x="1" y="53"/>
                      <a:pt x="1" y="52"/>
                    </a:cubicBezTo>
                    <a:cubicBezTo>
                      <a:pt x="0" y="51"/>
                      <a:pt x="1" y="49"/>
                      <a:pt x="2" y="48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121" y="0"/>
                      <a:pt x="123" y="1"/>
                      <a:pt x="123" y="2"/>
                    </a:cubicBezTo>
                    <a:cubicBezTo>
                      <a:pt x="124" y="4"/>
                      <a:pt x="123" y="5"/>
                      <a:pt x="122" y="6"/>
                    </a:cubicBezTo>
                    <a:cubicBezTo>
                      <a:pt x="4" y="53"/>
                      <a:pt x="4" y="53"/>
                      <a:pt x="4" y="53"/>
                    </a:cubicBezTo>
                    <a:lnTo>
                      <a:pt x="3" y="5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36"/>
              <p:cNvSpPr/>
              <p:nvPr/>
            </p:nvSpPr>
            <p:spPr>
              <a:xfrm>
                <a:off x="5526788" y="3253813"/>
                <a:ext cx="322263" cy="13811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53" extrusionOk="0">
                    <a:moveTo>
                      <a:pt x="3" y="53"/>
                    </a:moveTo>
                    <a:cubicBezTo>
                      <a:pt x="2" y="53"/>
                      <a:pt x="1" y="53"/>
                      <a:pt x="1" y="52"/>
                    </a:cubicBezTo>
                    <a:cubicBezTo>
                      <a:pt x="0" y="50"/>
                      <a:pt x="1" y="49"/>
                      <a:pt x="2" y="48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1" y="0"/>
                      <a:pt x="122" y="0"/>
                      <a:pt x="123" y="2"/>
                    </a:cubicBezTo>
                    <a:cubicBezTo>
                      <a:pt x="124" y="3"/>
                      <a:pt x="123" y="5"/>
                      <a:pt x="122" y="5"/>
                    </a:cubicBezTo>
                    <a:cubicBezTo>
                      <a:pt x="4" y="53"/>
                      <a:pt x="4" y="53"/>
                      <a:pt x="4" y="53"/>
                    </a:cubicBezTo>
                    <a:lnTo>
                      <a:pt x="3" y="5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36"/>
              <p:cNvSpPr/>
              <p:nvPr/>
            </p:nvSpPr>
            <p:spPr>
              <a:xfrm>
                <a:off x="5553775" y="3314138"/>
                <a:ext cx="319088" cy="141288"/>
              </a:xfrm>
              <a:custGeom>
                <a:avLst/>
                <a:gdLst/>
                <a:ahLst/>
                <a:cxnLst/>
                <a:rect l="l" t="t" r="r" b="b"/>
                <a:pathLst>
                  <a:path w="123" h="54" extrusionOk="0">
                    <a:moveTo>
                      <a:pt x="3" y="54"/>
                    </a:moveTo>
                    <a:cubicBezTo>
                      <a:pt x="2" y="54"/>
                      <a:pt x="1" y="53"/>
                      <a:pt x="0" y="52"/>
                    </a:cubicBezTo>
                    <a:cubicBezTo>
                      <a:pt x="0" y="51"/>
                      <a:pt x="0" y="49"/>
                      <a:pt x="2" y="49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20" y="0"/>
                      <a:pt x="122" y="1"/>
                      <a:pt x="123" y="2"/>
                    </a:cubicBezTo>
                    <a:cubicBezTo>
                      <a:pt x="123" y="4"/>
                      <a:pt x="122" y="5"/>
                      <a:pt x="121" y="6"/>
                    </a:cubicBezTo>
                    <a:cubicBezTo>
                      <a:pt x="4" y="54"/>
                      <a:pt x="4" y="54"/>
                      <a:pt x="4" y="54"/>
                    </a:cubicBezTo>
                    <a:lnTo>
                      <a:pt x="3" y="5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36"/>
              <p:cNvSpPr/>
              <p:nvPr/>
            </p:nvSpPr>
            <p:spPr>
              <a:xfrm>
                <a:off x="5579175" y="3420500"/>
                <a:ext cx="217488" cy="100013"/>
              </a:xfrm>
              <a:custGeom>
                <a:avLst/>
                <a:gdLst/>
                <a:ahLst/>
                <a:cxnLst/>
                <a:rect l="l" t="t" r="r" b="b"/>
                <a:pathLst>
                  <a:path w="84" h="38" extrusionOk="0">
                    <a:moveTo>
                      <a:pt x="3" y="38"/>
                    </a:moveTo>
                    <a:cubicBezTo>
                      <a:pt x="2" y="38"/>
                      <a:pt x="1" y="37"/>
                      <a:pt x="1" y="36"/>
                    </a:cubicBezTo>
                    <a:cubicBezTo>
                      <a:pt x="0" y="34"/>
                      <a:pt x="1" y="33"/>
                      <a:pt x="2" y="32"/>
                    </a:cubicBezTo>
                    <a:cubicBezTo>
                      <a:pt x="80" y="1"/>
                      <a:pt x="80" y="1"/>
                      <a:pt x="80" y="1"/>
                    </a:cubicBezTo>
                    <a:cubicBezTo>
                      <a:pt x="81" y="0"/>
                      <a:pt x="83" y="1"/>
                      <a:pt x="83" y="2"/>
                    </a:cubicBezTo>
                    <a:cubicBezTo>
                      <a:pt x="84" y="4"/>
                      <a:pt x="83" y="5"/>
                      <a:pt x="82" y="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3" y="38"/>
                      <a:pt x="3" y="38"/>
                      <a:pt x="3" y="38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36"/>
              <p:cNvSpPr/>
              <p:nvPr/>
            </p:nvSpPr>
            <p:spPr>
              <a:xfrm>
                <a:off x="5790313" y="3333188"/>
                <a:ext cx="127000" cy="179388"/>
              </a:xfrm>
              <a:custGeom>
                <a:avLst/>
                <a:gdLst/>
                <a:ahLst/>
                <a:cxnLst/>
                <a:rect l="l" t="t" r="r" b="b"/>
                <a:pathLst>
                  <a:path w="49" h="69" extrusionOk="0">
                    <a:moveTo>
                      <a:pt x="49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49" y="0"/>
                      <a:pt x="49" y="0"/>
                      <a:pt x="49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0" name="Google Shape;1150;p36"/>
            <p:cNvGrpSpPr/>
            <p:nvPr/>
          </p:nvGrpSpPr>
          <p:grpSpPr>
            <a:xfrm rot="-7505821">
              <a:off x="1698253" y="3477754"/>
              <a:ext cx="724437" cy="513309"/>
              <a:chOff x="6180688" y="2320538"/>
              <a:chExt cx="1149350" cy="814387"/>
            </a:xfrm>
          </p:grpSpPr>
          <p:sp>
            <p:nvSpPr>
              <p:cNvPr id="1151" name="Google Shape;1151;p36"/>
              <p:cNvSpPr/>
              <p:nvPr/>
            </p:nvSpPr>
            <p:spPr>
              <a:xfrm>
                <a:off x="7010950" y="2320538"/>
                <a:ext cx="319088" cy="26193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6" extrusionOk="0">
                    <a:moveTo>
                      <a:pt x="6" y="24"/>
                    </a:moveTo>
                    <a:cubicBezTo>
                      <a:pt x="7" y="23"/>
                      <a:pt x="9" y="23"/>
                      <a:pt x="10" y="23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9" y="0"/>
                      <a:pt x="102" y="1"/>
                      <a:pt x="104" y="3"/>
                    </a:cubicBezTo>
                    <a:cubicBezTo>
                      <a:pt x="105" y="5"/>
                      <a:pt x="105" y="9"/>
                      <a:pt x="103" y="11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6" y="84"/>
                      <a:pt x="43" y="86"/>
                      <a:pt x="41" y="86"/>
                    </a:cubicBezTo>
                    <a:cubicBezTo>
                      <a:pt x="38" y="86"/>
                      <a:pt x="36" y="85"/>
                      <a:pt x="34" y="83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0" y="31"/>
                      <a:pt x="2" y="27"/>
                      <a:pt x="6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36"/>
              <p:cNvSpPr/>
              <p:nvPr/>
            </p:nvSpPr>
            <p:spPr>
              <a:xfrm>
                <a:off x="6180688" y="2379275"/>
                <a:ext cx="976313" cy="7556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48" extrusionOk="0">
                    <a:moveTo>
                      <a:pt x="17" y="166"/>
                    </a:moveTo>
                    <a:cubicBezTo>
                      <a:pt x="5" y="173"/>
                      <a:pt x="0" y="187"/>
                      <a:pt x="6" y="196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40" y="247"/>
                      <a:pt x="54" y="248"/>
                      <a:pt x="66" y="241"/>
                    </a:cubicBezTo>
                    <a:cubicBezTo>
                      <a:pt x="308" y="82"/>
                      <a:pt x="308" y="82"/>
                      <a:pt x="308" y="82"/>
                    </a:cubicBezTo>
                    <a:cubicBezTo>
                      <a:pt x="320" y="75"/>
                      <a:pt x="321" y="68"/>
                      <a:pt x="315" y="59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77" y="1"/>
                      <a:pt x="271" y="0"/>
                      <a:pt x="259" y="7"/>
                    </a:cubicBezTo>
                    <a:lnTo>
                      <a:pt x="17" y="16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36"/>
              <p:cNvSpPr/>
              <p:nvPr/>
            </p:nvSpPr>
            <p:spPr>
              <a:xfrm>
                <a:off x="6898238" y="2425313"/>
                <a:ext cx="185738" cy="25241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9" extrusionOk="0">
                    <a:moveTo>
                      <a:pt x="0" y="15"/>
                    </a:moveTo>
                    <a:lnTo>
                      <a:pt x="94" y="159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36"/>
              <p:cNvSpPr/>
              <p:nvPr/>
            </p:nvSpPr>
            <p:spPr>
              <a:xfrm>
                <a:off x="6841088" y="2465000"/>
                <a:ext cx="182563" cy="249238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57" extrusionOk="0">
                    <a:moveTo>
                      <a:pt x="0" y="13"/>
                    </a:moveTo>
                    <a:lnTo>
                      <a:pt x="94" y="157"/>
                    </a:lnTo>
                    <a:lnTo>
                      <a:pt x="115" y="142"/>
                    </a:lnTo>
                    <a:lnTo>
                      <a:pt x="23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36"/>
              <p:cNvSpPr/>
              <p:nvPr/>
            </p:nvSpPr>
            <p:spPr>
              <a:xfrm>
                <a:off x="6307688" y="2811075"/>
                <a:ext cx="185738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8" extrusionOk="0">
                    <a:moveTo>
                      <a:pt x="0" y="14"/>
                    </a:moveTo>
                    <a:lnTo>
                      <a:pt x="94" y="158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36"/>
              <p:cNvSpPr/>
              <p:nvPr/>
            </p:nvSpPr>
            <p:spPr>
              <a:xfrm>
                <a:off x="6250538" y="2847588"/>
                <a:ext cx="182563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60" extrusionOk="0">
                    <a:moveTo>
                      <a:pt x="0" y="16"/>
                    </a:moveTo>
                    <a:lnTo>
                      <a:pt x="94" y="160"/>
                    </a:lnTo>
                    <a:lnTo>
                      <a:pt x="115" y="144"/>
                    </a:lnTo>
                    <a:lnTo>
                      <a:pt x="23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36"/>
              <p:cNvSpPr/>
              <p:nvPr/>
            </p:nvSpPr>
            <p:spPr>
              <a:xfrm>
                <a:off x="6429925" y="2588825"/>
                <a:ext cx="471488" cy="347663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14" extrusionOk="0">
                    <a:moveTo>
                      <a:pt x="11" y="78"/>
                    </a:moveTo>
                    <a:cubicBezTo>
                      <a:pt x="4" y="83"/>
                      <a:pt x="0" y="92"/>
                      <a:pt x="4" y="98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14" y="113"/>
                      <a:pt x="24" y="114"/>
                      <a:pt x="32" y="109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52" y="31"/>
                      <a:pt x="155" y="22"/>
                      <a:pt x="151" y="16"/>
                    </a:cubicBezTo>
                    <a:cubicBezTo>
                      <a:pt x="145" y="6"/>
                      <a:pt x="145" y="6"/>
                      <a:pt x="145" y="6"/>
                    </a:cubicBezTo>
                    <a:cubicBezTo>
                      <a:pt x="141" y="0"/>
                      <a:pt x="132" y="0"/>
                      <a:pt x="124" y="5"/>
                    </a:cubicBezTo>
                    <a:lnTo>
                      <a:pt x="11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58" name="Google Shape;1158;p36"/>
            <p:cNvSpPr/>
            <p:nvPr/>
          </p:nvSpPr>
          <p:spPr>
            <a:xfrm rot="-1768020">
              <a:off x="1442581" y="1943897"/>
              <a:ext cx="205393" cy="466652"/>
            </a:xfrm>
            <a:custGeom>
              <a:avLst/>
              <a:gdLst/>
              <a:ahLst/>
              <a:cxnLst/>
              <a:rect l="l" t="t" r="r" b="b"/>
              <a:pathLst>
                <a:path w="71" h="161" extrusionOk="0">
                  <a:moveTo>
                    <a:pt x="18" y="74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5" y="5"/>
                    <a:pt x="41" y="0"/>
                    <a:pt x="49" y="1"/>
                  </a:cubicBezTo>
                  <a:cubicBezTo>
                    <a:pt x="53" y="1"/>
                    <a:pt x="56" y="2"/>
                    <a:pt x="60" y="3"/>
                  </a:cubicBezTo>
                  <a:cubicBezTo>
                    <a:pt x="65" y="4"/>
                    <a:pt x="69" y="8"/>
                    <a:pt x="70" y="13"/>
                  </a:cubicBezTo>
                  <a:cubicBezTo>
                    <a:pt x="71" y="16"/>
                    <a:pt x="71" y="19"/>
                    <a:pt x="70" y="22"/>
                  </a:cubicBezTo>
                  <a:cubicBezTo>
                    <a:pt x="62" y="54"/>
                    <a:pt x="54" y="87"/>
                    <a:pt x="45" y="120"/>
                  </a:cubicBezTo>
                  <a:cubicBezTo>
                    <a:pt x="45" y="121"/>
                    <a:pt x="45" y="122"/>
                    <a:pt x="44" y="124"/>
                  </a:cubicBezTo>
                  <a:cubicBezTo>
                    <a:pt x="41" y="129"/>
                    <a:pt x="36" y="133"/>
                    <a:pt x="30" y="132"/>
                  </a:cubicBezTo>
                  <a:cubicBezTo>
                    <a:pt x="23" y="132"/>
                    <a:pt x="18" y="128"/>
                    <a:pt x="16" y="121"/>
                  </a:cubicBezTo>
                  <a:cubicBezTo>
                    <a:pt x="16" y="119"/>
                    <a:pt x="16" y="115"/>
                    <a:pt x="16" y="113"/>
                  </a:cubicBezTo>
                  <a:cubicBezTo>
                    <a:pt x="19" y="103"/>
                    <a:pt x="21" y="93"/>
                    <a:pt x="24" y="84"/>
                  </a:cubicBezTo>
                  <a:cubicBezTo>
                    <a:pt x="25" y="80"/>
                    <a:pt x="26" y="76"/>
                    <a:pt x="27" y="72"/>
                  </a:cubicBezTo>
                  <a:cubicBezTo>
                    <a:pt x="28" y="69"/>
                    <a:pt x="31" y="71"/>
                    <a:pt x="31" y="73"/>
                  </a:cubicBezTo>
                  <a:cubicBezTo>
                    <a:pt x="31" y="73"/>
                    <a:pt x="31" y="74"/>
                    <a:pt x="31" y="74"/>
                  </a:cubicBezTo>
                  <a:cubicBezTo>
                    <a:pt x="27" y="88"/>
                    <a:pt x="24" y="101"/>
                    <a:pt x="21" y="114"/>
                  </a:cubicBezTo>
                  <a:cubicBezTo>
                    <a:pt x="19" y="120"/>
                    <a:pt x="22" y="125"/>
                    <a:pt x="26" y="127"/>
                  </a:cubicBezTo>
                  <a:cubicBezTo>
                    <a:pt x="32" y="129"/>
                    <a:pt x="37" y="127"/>
                    <a:pt x="40" y="122"/>
                  </a:cubicBezTo>
                  <a:cubicBezTo>
                    <a:pt x="40" y="121"/>
                    <a:pt x="41" y="119"/>
                    <a:pt x="41" y="118"/>
                  </a:cubicBezTo>
                  <a:cubicBezTo>
                    <a:pt x="49" y="86"/>
                    <a:pt x="57" y="54"/>
                    <a:pt x="65" y="22"/>
                  </a:cubicBezTo>
                  <a:cubicBezTo>
                    <a:pt x="66" y="21"/>
                    <a:pt x="66" y="20"/>
                    <a:pt x="66" y="20"/>
                  </a:cubicBezTo>
                  <a:cubicBezTo>
                    <a:pt x="67" y="15"/>
                    <a:pt x="65" y="10"/>
                    <a:pt x="61" y="8"/>
                  </a:cubicBezTo>
                  <a:cubicBezTo>
                    <a:pt x="56" y="6"/>
                    <a:pt x="52" y="5"/>
                    <a:pt x="47" y="5"/>
                  </a:cubicBezTo>
                  <a:cubicBezTo>
                    <a:pt x="42" y="6"/>
                    <a:pt x="39" y="9"/>
                    <a:pt x="38" y="14"/>
                  </a:cubicBezTo>
                  <a:cubicBezTo>
                    <a:pt x="27" y="54"/>
                    <a:pt x="17" y="95"/>
                    <a:pt x="7" y="136"/>
                  </a:cubicBezTo>
                  <a:cubicBezTo>
                    <a:pt x="5" y="142"/>
                    <a:pt x="8" y="147"/>
                    <a:pt x="13" y="151"/>
                  </a:cubicBezTo>
                  <a:cubicBezTo>
                    <a:pt x="16" y="154"/>
                    <a:pt x="20" y="154"/>
                    <a:pt x="24" y="155"/>
                  </a:cubicBezTo>
                  <a:cubicBezTo>
                    <a:pt x="33" y="157"/>
                    <a:pt x="41" y="152"/>
                    <a:pt x="43" y="143"/>
                  </a:cubicBezTo>
                  <a:cubicBezTo>
                    <a:pt x="49" y="120"/>
                    <a:pt x="55" y="97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1"/>
                    <a:pt x="65" y="72"/>
                    <a:pt x="65" y="75"/>
                  </a:cubicBezTo>
                  <a:cubicBezTo>
                    <a:pt x="59" y="98"/>
                    <a:pt x="53" y="122"/>
                    <a:pt x="47" y="145"/>
                  </a:cubicBezTo>
                  <a:cubicBezTo>
                    <a:pt x="45" y="153"/>
                    <a:pt x="39" y="159"/>
                    <a:pt x="31" y="160"/>
                  </a:cubicBezTo>
                  <a:cubicBezTo>
                    <a:pt x="25" y="161"/>
                    <a:pt x="19" y="159"/>
                    <a:pt x="13" y="156"/>
                  </a:cubicBezTo>
                  <a:cubicBezTo>
                    <a:pt x="6" y="153"/>
                    <a:pt x="0" y="144"/>
                    <a:pt x="3" y="134"/>
                  </a:cubicBezTo>
                  <a:cubicBezTo>
                    <a:pt x="8" y="114"/>
                    <a:pt x="13" y="94"/>
                    <a:pt x="18" y="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9" name="Google Shape;1159;p36"/>
            <p:cNvGrpSpPr/>
            <p:nvPr/>
          </p:nvGrpSpPr>
          <p:grpSpPr>
            <a:xfrm rot="865592">
              <a:off x="373638" y="3924120"/>
              <a:ext cx="1023245" cy="1521776"/>
              <a:chOff x="10437913" y="1585525"/>
              <a:chExt cx="1489075" cy="2214563"/>
            </a:xfrm>
          </p:grpSpPr>
          <p:sp>
            <p:nvSpPr>
              <p:cNvPr id="1160" name="Google Shape;1160;p36"/>
              <p:cNvSpPr/>
              <p:nvPr/>
            </p:nvSpPr>
            <p:spPr>
              <a:xfrm>
                <a:off x="10437913" y="2311013"/>
                <a:ext cx="1074738" cy="148907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489" extrusionOk="0">
                    <a:moveTo>
                      <a:pt x="35" y="475"/>
                    </a:moveTo>
                    <a:cubicBezTo>
                      <a:pt x="28" y="485"/>
                      <a:pt x="21" y="489"/>
                      <a:pt x="12" y="483"/>
                    </a:cubicBezTo>
                    <a:cubicBezTo>
                      <a:pt x="10" y="481"/>
                      <a:pt x="10" y="481"/>
                      <a:pt x="10" y="481"/>
                    </a:cubicBezTo>
                    <a:cubicBezTo>
                      <a:pt x="0" y="475"/>
                      <a:pt x="2" y="467"/>
                      <a:pt x="8" y="457"/>
                    </a:cubicBezTo>
                    <a:cubicBezTo>
                      <a:pt x="298" y="10"/>
                      <a:pt x="298" y="10"/>
                      <a:pt x="298" y="10"/>
                    </a:cubicBezTo>
                    <a:cubicBezTo>
                      <a:pt x="304" y="0"/>
                      <a:pt x="316" y="4"/>
                      <a:pt x="326" y="11"/>
                    </a:cubicBezTo>
                    <a:cubicBezTo>
                      <a:pt x="335" y="17"/>
                      <a:pt x="335" y="17"/>
                      <a:pt x="335" y="17"/>
                    </a:cubicBezTo>
                    <a:cubicBezTo>
                      <a:pt x="345" y="24"/>
                      <a:pt x="353" y="33"/>
                      <a:pt x="346" y="43"/>
                    </a:cubicBezTo>
                    <a:lnTo>
                      <a:pt x="35" y="47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36"/>
              <p:cNvSpPr/>
              <p:nvPr/>
            </p:nvSpPr>
            <p:spPr>
              <a:xfrm>
                <a:off x="11293575" y="1976050"/>
                <a:ext cx="436563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74" extrusionOk="0">
                    <a:moveTo>
                      <a:pt x="62" y="164"/>
                    </a:moveTo>
                    <a:cubicBezTo>
                      <a:pt x="55" y="174"/>
                      <a:pt x="48" y="167"/>
                      <a:pt x="38" y="160"/>
                    </a:cubicBezTo>
                    <a:cubicBezTo>
                      <a:pt x="19" y="148"/>
                      <a:pt x="19" y="148"/>
                      <a:pt x="19" y="148"/>
                    </a:cubicBezTo>
                    <a:cubicBezTo>
                      <a:pt x="9" y="141"/>
                      <a:pt x="0" y="136"/>
                      <a:pt x="7" y="126"/>
                    </a:cubicBezTo>
                    <a:cubicBezTo>
                      <a:pt x="100" y="10"/>
                      <a:pt x="100" y="10"/>
                      <a:pt x="100" y="10"/>
                    </a:cubicBezTo>
                    <a:cubicBezTo>
                      <a:pt x="107" y="0"/>
                      <a:pt x="112" y="5"/>
                      <a:pt x="122" y="12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37" y="22"/>
                      <a:pt x="143" y="25"/>
                      <a:pt x="137" y="35"/>
                    </a:cubicBezTo>
                    <a:lnTo>
                      <a:pt x="62" y="1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36"/>
              <p:cNvSpPr/>
              <p:nvPr/>
            </p:nvSpPr>
            <p:spPr>
              <a:xfrm>
                <a:off x="11519000" y="1585525"/>
                <a:ext cx="407988" cy="63023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07" extrusionOk="0">
                    <a:moveTo>
                      <a:pt x="42" y="149"/>
                    </a:moveTo>
                    <a:cubicBezTo>
                      <a:pt x="0" y="121"/>
                      <a:pt x="16" y="93"/>
                      <a:pt x="44" y="76"/>
                    </a:cubicBezTo>
                    <a:cubicBezTo>
                      <a:pt x="71" y="58"/>
                      <a:pt x="119" y="34"/>
                      <a:pt x="134" y="0"/>
                    </a:cubicBezTo>
                    <a:cubicBezTo>
                      <a:pt x="121" y="53"/>
                      <a:pt x="128" y="207"/>
                      <a:pt x="42" y="14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36"/>
              <p:cNvSpPr/>
              <p:nvPr/>
            </p:nvSpPr>
            <p:spPr>
              <a:xfrm>
                <a:off x="11641238" y="1720463"/>
                <a:ext cx="222250" cy="225425"/>
              </a:xfrm>
              <a:custGeom>
                <a:avLst/>
                <a:gdLst/>
                <a:ahLst/>
                <a:cxnLst/>
                <a:rect l="l" t="t" r="r" b="b"/>
                <a:pathLst>
                  <a:path w="73" h="74" extrusionOk="0">
                    <a:moveTo>
                      <a:pt x="73" y="0"/>
                    </a:moveTo>
                    <a:cubicBezTo>
                      <a:pt x="71" y="2"/>
                      <a:pt x="69" y="4"/>
                      <a:pt x="68" y="5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59" y="12"/>
                      <a:pt x="55" y="15"/>
                      <a:pt x="51" y="17"/>
                    </a:cubicBezTo>
                    <a:cubicBezTo>
                      <a:pt x="44" y="22"/>
                      <a:pt x="36" y="27"/>
                      <a:pt x="29" y="32"/>
                    </a:cubicBezTo>
                    <a:cubicBezTo>
                      <a:pt x="21" y="37"/>
                      <a:pt x="14" y="42"/>
                      <a:pt x="9" y="49"/>
                    </a:cubicBezTo>
                    <a:cubicBezTo>
                      <a:pt x="4" y="56"/>
                      <a:pt x="1" y="65"/>
                      <a:pt x="0" y="74"/>
                    </a:cubicBezTo>
                    <a:cubicBezTo>
                      <a:pt x="0" y="72"/>
                      <a:pt x="0" y="69"/>
                      <a:pt x="0" y="67"/>
                    </a:cubicBezTo>
                    <a:cubicBezTo>
                      <a:pt x="0" y="65"/>
                      <a:pt x="1" y="62"/>
                      <a:pt x="1" y="60"/>
                    </a:cubicBezTo>
                    <a:cubicBezTo>
                      <a:pt x="2" y="58"/>
                      <a:pt x="2" y="56"/>
                      <a:pt x="3" y="54"/>
                    </a:cubicBezTo>
                    <a:cubicBezTo>
                      <a:pt x="4" y="52"/>
                      <a:pt x="5" y="50"/>
                      <a:pt x="7" y="47"/>
                    </a:cubicBezTo>
                    <a:cubicBezTo>
                      <a:pt x="12" y="40"/>
                      <a:pt x="19" y="34"/>
                      <a:pt x="26" y="29"/>
                    </a:cubicBezTo>
                    <a:cubicBezTo>
                      <a:pt x="34" y="23"/>
                      <a:pt x="42" y="19"/>
                      <a:pt x="50" y="15"/>
                    </a:cubicBezTo>
                    <a:cubicBezTo>
                      <a:pt x="58" y="10"/>
                      <a:pt x="65" y="6"/>
                      <a:pt x="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36"/>
              <p:cNvSpPr/>
              <p:nvPr/>
            </p:nvSpPr>
            <p:spPr>
              <a:xfrm>
                <a:off x="11653938" y="1764913"/>
                <a:ext cx="200025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66" h="75" extrusionOk="0">
                    <a:moveTo>
                      <a:pt x="66" y="0"/>
                    </a:moveTo>
                    <a:cubicBezTo>
                      <a:pt x="57" y="15"/>
                      <a:pt x="47" y="28"/>
                      <a:pt x="36" y="40"/>
                    </a:cubicBezTo>
                    <a:cubicBezTo>
                      <a:pt x="25" y="53"/>
                      <a:pt x="13" y="64"/>
                      <a:pt x="0" y="75"/>
                    </a:cubicBezTo>
                    <a:cubicBezTo>
                      <a:pt x="11" y="62"/>
                      <a:pt x="22" y="50"/>
                      <a:pt x="33" y="38"/>
                    </a:cubicBezTo>
                    <a:cubicBezTo>
                      <a:pt x="44" y="25"/>
                      <a:pt x="55" y="13"/>
                      <a:pt x="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36"/>
              <p:cNvSpPr/>
              <p:nvPr/>
            </p:nvSpPr>
            <p:spPr>
              <a:xfrm>
                <a:off x="11707913" y="1817300"/>
                <a:ext cx="149225" cy="212725"/>
              </a:xfrm>
              <a:custGeom>
                <a:avLst/>
                <a:gdLst/>
                <a:ahLst/>
                <a:cxnLst/>
                <a:rect l="l" t="t" r="r" b="b"/>
                <a:pathLst>
                  <a:path w="49" h="70" extrusionOk="0">
                    <a:moveTo>
                      <a:pt x="49" y="0"/>
                    </a:moveTo>
                    <a:cubicBezTo>
                      <a:pt x="45" y="15"/>
                      <a:pt x="42" y="30"/>
                      <a:pt x="35" y="43"/>
                    </a:cubicBezTo>
                    <a:cubicBezTo>
                      <a:pt x="32" y="50"/>
                      <a:pt x="27" y="57"/>
                      <a:pt x="21" y="62"/>
                    </a:cubicBezTo>
                    <a:cubicBezTo>
                      <a:pt x="15" y="66"/>
                      <a:pt x="7" y="69"/>
                      <a:pt x="0" y="70"/>
                    </a:cubicBezTo>
                    <a:cubicBezTo>
                      <a:pt x="7" y="68"/>
                      <a:pt x="13" y="64"/>
                      <a:pt x="19" y="59"/>
                    </a:cubicBezTo>
                    <a:cubicBezTo>
                      <a:pt x="24" y="54"/>
                      <a:pt x="28" y="48"/>
                      <a:pt x="32" y="42"/>
                    </a:cubicBezTo>
                    <a:cubicBezTo>
                      <a:pt x="38" y="29"/>
                      <a:pt x="42" y="14"/>
                      <a:pt x="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35cfa34f709_1_42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ПОСИЛАННЯ НА РЕПОЗИТОРІЙ</a:t>
            </a:r>
            <a:endParaRPr/>
          </a:p>
        </p:txBody>
      </p:sp>
      <p:pic>
        <p:nvPicPr>
          <p:cNvPr id="1171" name="Google Shape;1171;g35cfa34f709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100" y="1440550"/>
            <a:ext cx="2721800" cy="27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g35cfa34f709_1_42"/>
          <p:cNvSpPr txBox="1">
            <a:spLocks noGrp="1"/>
          </p:cNvSpPr>
          <p:nvPr>
            <p:ph type="subTitle" idx="1"/>
          </p:nvPr>
        </p:nvSpPr>
        <p:spPr>
          <a:xfrm>
            <a:off x="1651001" y="4097075"/>
            <a:ext cx="612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1700">
                <a:latin typeface="Nunito Black"/>
                <a:ea typeface="Nunito Black"/>
                <a:cs typeface="Nunito Black"/>
                <a:sym typeface="Nunito Black"/>
              </a:rPr>
              <a:t>https://github.com/ppc-ntu-khpi/Certificates_KhAI</a:t>
            </a:r>
            <a:endParaRPr sz="1700"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38"/>
          <p:cNvSpPr txBox="1">
            <a:spLocks noGrp="1"/>
          </p:cNvSpPr>
          <p:nvPr>
            <p:ph type="title"/>
          </p:nvPr>
        </p:nvSpPr>
        <p:spPr>
          <a:xfrm>
            <a:off x="719999" y="28814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000"/>
              <a:t>СТОРІНКА ВХОДУ</a:t>
            </a:r>
            <a:endParaRPr sz="2000"/>
          </a:p>
        </p:txBody>
      </p:sp>
      <p:pic>
        <p:nvPicPr>
          <p:cNvPr id="1178" name="Google Shape;11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740" y="860842"/>
            <a:ext cx="7220990" cy="332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38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3175" y="3217425"/>
            <a:ext cx="614975" cy="6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39"/>
          <p:cNvSpPr txBox="1">
            <a:spLocks noGrp="1"/>
          </p:cNvSpPr>
          <p:nvPr>
            <p:ph type="title"/>
          </p:nvPr>
        </p:nvSpPr>
        <p:spPr>
          <a:xfrm>
            <a:off x="719999" y="28814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000"/>
              <a:t>СТОРІНКА РЕЄСТРАЦІЇ</a:t>
            </a:r>
            <a:endParaRPr sz="2000"/>
          </a:p>
        </p:txBody>
      </p:sp>
      <p:pic>
        <p:nvPicPr>
          <p:cNvPr id="1185" name="Google Shape;118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6816" y="860842"/>
            <a:ext cx="7239622" cy="334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39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3175" y="3217425"/>
            <a:ext cx="614975" cy="6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40"/>
          <p:cNvSpPr txBox="1">
            <a:spLocks noGrp="1"/>
          </p:cNvSpPr>
          <p:nvPr>
            <p:ph type="title"/>
          </p:nvPr>
        </p:nvSpPr>
        <p:spPr>
          <a:xfrm>
            <a:off x="719999" y="28814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000"/>
              <a:t>СТВОРЕННЯ СЕРТИФІКАТУ</a:t>
            </a:r>
            <a:endParaRPr sz="2000"/>
          </a:p>
        </p:txBody>
      </p:sp>
      <p:pic>
        <p:nvPicPr>
          <p:cNvPr id="1192" name="Google Shape;119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852" y="860842"/>
            <a:ext cx="7256945" cy="3314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40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3175" y="3217425"/>
            <a:ext cx="614975" cy="6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41"/>
          <p:cNvSpPr txBox="1">
            <a:spLocks noGrp="1"/>
          </p:cNvSpPr>
          <p:nvPr>
            <p:ph type="title"/>
          </p:nvPr>
        </p:nvSpPr>
        <p:spPr>
          <a:xfrm>
            <a:off x="719999" y="28814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000"/>
              <a:t>СЕРТИФІКАТ СЛУХАЧА</a:t>
            </a:r>
            <a:endParaRPr sz="2000"/>
          </a:p>
        </p:txBody>
      </p:sp>
      <p:pic>
        <p:nvPicPr>
          <p:cNvPr id="1199" name="Google Shape;119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921" y="860842"/>
            <a:ext cx="7272157" cy="334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41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3175" y="3217425"/>
            <a:ext cx="614975" cy="6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42"/>
          <p:cNvSpPr txBox="1">
            <a:spLocks noGrp="1"/>
          </p:cNvSpPr>
          <p:nvPr>
            <p:ph type="title"/>
          </p:nvPr>
        </p:nvSpPr>
        <p:spPr>
          <a:xfrm>
            <a:off x="719999" y="28814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000"/>
              <a:t>ДОДАВАННЯ СЛУХАЧА</a:t>
            </a:r>
            <a:endParaRPr sz="2000"/>
          </a:p>
        </p:txBody>
      </p:sp>
      <p:pic>
        <p:nvPicPr>
          <p:cNvPr id="1206" name="Google Shape;120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9685" y="860842"/>
            <a:ext cx="7264629" cy="3317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42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3175" y="3217425"/>
            <a:ext cx="614975" cy="6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43"/>
          <p:cNvSpPr txBox="1">
            <a:spLocks noGrp="1"/>
          </p:cNvSpPr>
          <p:nvPr>
            <p:ph type="title"/>
          </p:nvPr>
        </p:nvSpPr>
        <p:spPr>
          <a:xfrm>
            <a:off x="719999" y="28814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000"/>
              <a:t>СТВОРЕННЯ ШАБЛОНУ</a:t>
            </a:r>
            <a:endParaRPr sz="2000"/>
          </a:p>
        </p:txBody>
      </p:sp>
      <p:pic>
        <p:nvPicPr>
          <p:cNvPr id="1213" name="Google Shape;121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811" y="800329"/>
            <a:ext cx="7308703" cy="3361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43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3175" y="3217425"/>
            <a:ext cx="614975" cy="6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4"/>
          <p:cNvSpPr txBox="1">
            <a:spLocks noGrp="1"/>
          </p:cNvSpPr>
          <p:nvPr>
            <p:ph type="title"/>
          </p:nvPr>
        </p:nvSpPr>
        <p:spPr>
          <a:xfrm>
            <a:off x="719999" y="28814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000"/>
              <a:t>ГЕНЕРАЦІЯ СЕРТИФІКАТУ</a:t>
            </a:r>
            <a:endParaRPr sz="2000"/>
          </a:p>
        </p:txBody>
      </p:sp>
      <p:pic>
        <p:nvPicPr>
          <p:cNvPr id="1220" name="Google Shape;122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905" y="860842"/>
            <a:ext cx="7191754" cy="330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44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3175" y="3217425"/>
            <a:ext cx="614975" cy="6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"/>
          <p:cNvSpPr txBox="1">
            <a:spLocks noGrp="1"/>
          </p:cNvSpPr>
          <p:nvPr>
            <p:ph type="body" idx="4294967295"/>
          </p:nvPr>
        </p:nvSpPr>
        <p:spPr>
          <a:xfrm>
            <a:off x="726449" y="1032991"/>
            <a:ext cx="7798985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Завдання:</a:t>
            </a:r>
            <a:endParaRPr sz="1500"/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ru-RU" sz="1600">
                <a:latin typeface="Arial"/>
                <a:ea typeface="Arial"/>
                <a:cs typeface="Arial"/>
                <a:sym typeface="Arial"/>
              </a:rPr>
              <a:t>проаналізувати </a:t>
            </a:r>
            <a:r>
              <a:rPr lang="ru-RU" sz="1600" b="1">
                <a:latin typeface="Arial"/>
                <a:ea typeface="Arial"/>
                <a:cs typeface="Arial"/>
                <a:sym typeface="Arial"/>
              </a:rPr>
              <a:t>проблеми та засоби </a:t>
            </a:r>
            <a:r>
              <a:rPr lang="ru-RU" sz="1600">
                <a:latin typeface="Arial"/>
                <a:ea typeface="Arial"/>
                <a:cs typeface="Arial"/>
                <a:sym typeface="Arial"/>
              </a:rPr>
              <a:t>автоматизації формування сертифікатів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ru-RU" sz="1600">
                <a:latin typeface="Arial"/>
                <a:ea typeface="Arial"/>
                <a:cs typeface="Arial"/>
                <a:sym typeface="Arial"/>
              </a:rPr>
              <a:t>виконати </a:t>
            </a:r>
            <a:r>
              <a:rPr lang="ru-RU" sz="1600" b="1">
                <a:latin typeface="Arial"/>
                <a:ea typeface="Arial"/>
                <a:cs typeface="Arial"/>
                <a:sym typeface="Arial"/>
              </a:rPr>
              <a:t>порівняльний аналіз </a:t>
            </a:r>
            <a:r>
              <a:rPr lang="ru-RU" sz="1600">
                <a:latin typeface="Arial"/>
                <a:ea typeface="Arial"/>
                <a:cs typeface="Arial"/>
                <a:sym typeface="Arial"/>
              </a:rPr>
              <a:t>програмного забезпечення аналогічного призначення за обраними критеріями;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ru-RU" sz="1600">
                <a:latin typeface="Arial"/>
                <a:ea typeface="Arial"/>
                <a:cs typeface="Arial"/>
                <a:sym typeface="Arial"/>
              </a:rPr>
              <a:t>провести </a:t>
            </a:r>
            <a:r>
              <a:rPr lang="ru-RU" sz="1600" b="1">
                <a:latin typeface="Arial"/>
                <a:ea typeface="Arial"/>
                <a:cs typeface="Arial"/>
                <a:sym typeface="Arial"/>
              </a:rPr>
              <a:t>аналіз вимог </a:t>
            </a:r>
            <a:r>
              <a:rPr lang="ru-RU" sz="1600">
                <a:latin typeface="Arial"/>
                <a:ea typeface="Arial"/>
                <a:cs typeface="Arial"/>
                <a:sym typeface="Arial"/>
              </a:rPr>
              <a:t>та визначити й візуалізувати на UML-діаграмі основні </a:t>
            </a:r>
            <a:r>
              <a:rPr lang="ru-RU" sz="1600" b="1">
                <a:latin typeface="Arial"/>
                <a:ea typeface="Arial"/>
                <a:cs typeface="Arial"/>
                <a:sym typeface="Arial"/>
              </a:rPr>
              <a:t>прецеденти</a:t>
            </a:r>
            <a:r>
              <a:rPr lang="ru-RU" sz="1600">
                <a:latin typeface="Arial"/>
                <a:ea typeface="Arial"/>
                <a:cs typeface="Arial"/>
                <a:sym typeface="Arial"/>
              </a:rPr>
              <a:t>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ru-RU" sz="1600">
                <a:latin typeface="Arial"/>
                <a:ea typeface="Arial"/>
                <a:cs typeface="Arial"/>
                <a:sym typeface="Arial"/>
              </a:rPr>
              <a:t>виконати </a:t>
            </a:r>
            <a:r>
              <a:rPr lang="ru-RU" sz="1600" b="1">
                <a:latin typeface="Arial"/>
                <a:ea typeface="Arial"/>
                <a:cs typeface="Arial"/>
                <a:sym typeface="Arial"/>
              </a:rPr>
              <a:t>проєктування інтерфейсу</a:t>
            </a:r>
            <a:r>
              <a:rPr lang="ru-RU" sz="1600">
                <a:latin typeface="Arial"/>
                <a:ea typeface="Arial"/>
                <a:cs typeface="Arial"/>
                <a:sym typeface="Arial"/>
              </a:rPr>
              <a:t> веб-застосунку та побудувати необхідні для успішної реалізації UML-діаграми;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ru-RU" sz="1600" b="1">
                <a:latin typeface="Arial"/>
                <a:ea typeface="Arial"/>
                <a:cs typeface="Arial"/>
                <a:sym typeface="Arial"/>
              </a:rPr>
              <a:t>розробити </a:t>
            </a:r>
            <a:r>
              <a:rPr lang="ru-RU" sz="1600">
                <a:latin typeface="Arial"/>
                <a:ea typeface="Arial"/>
                <a:cs typeface="Arial"/>
                <a:sym typeface="Arial"/>
              </a:rPr>
              <a:t>програмний продукт та провести його </a:t>
            </a:r>
            <a:r>
              <a:rPr lang="ru-RU" sz="1600" b="1">
                <a:latin typeface="Arial"/>
                <a:ea typeface="Arial"/>
                <a:cs typeface="Arial"/>
                <a:sym typeface="Arial"/>
              </a:rPr>
              <a:t>тестування</a:t>
            </a:r>
            <a:r>
              <a:rPr lang="ru-RU" sz="1600">
                <a:latin typeface="Arial"/>
                <a:ea typeface="Arial"/>
                <a:cs typeface="Arial"/>
                <a:sym typeface="Arial"/>
              </a:rPr>
              <a:t>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ru-RU" sz="1600">
                <a:latin typeface="Arial"/>
                <a:ea typeface="Arial"/>
                <a:cs typeface="Arial"/>
                <a:sym typeface="Arial"/>
              </a:rPr>
              <a:t>описати проєктні </a:t>
            </a:r>
            <a:r>
              <a:rPr lang="ru-RU" sz="1600" b="1">
                <a:latin typeface="Arial"/>
                <a:ea typeface="Arial"/>
                <a:cs typeface="Arial"/>
                <a:sym typeface="Arial"/>
              </a:rPr>
              <a:t>рішення, інструменти, використані технології </a:t>
            </a:r>
            <a:r>
              <a:rPr lang="ru-RU" sz="1600">
                <a:latin typeface="Arial"/>
                <a:ea typeface="Arial"/>
                <a:cs typeface="Arial"/>
                <a:sym typeface="Arial"/>
              </a:rPr>
              <a:t>та підходи до розробки, </a:t>
            </a:r>
            <a:r>
              <a:rPr lang="ru-RU" sz="1600" b="1">
                <a:latin typeface="Arial"/>
                <a:ea typeface="Arial"/>
                <a:cs typeface="Arial"/>
                <a:sym typeface="Arial"/>
              </a:rPr>
              <a:t>режими роботи </a:t>
            </a:r>
            <a:r>
              <a:rPr lang="ru-RU" sz="1600">
                <a:latin typeface="Arial"/>
                <a:ea typeface="Arial"/>
                <a:cs typeface="Arial"/>
                <a:sym typeface="Arial"/>
              </a:rPr>
              <a:t>створеного застосунку;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SzPts val="1500"/>
              <a:buChar char="–"/>
            </a:pPr>
            <a:r>
              <a:rPr lang="ru-RU" sz="1600">
                <a:latin typeface="Arial"/>
                <a:ea typeface="Arial"/>
                <a:cs typeface="Arial"/>
                <a:sym typeface="Arial"/>
              </a:rPr>
              <a:t>розрахувати </a:t>
            </a:r>
            <a:r>
              <a:rPr lang="ru-RU" sz="1600" b="1">
                <a:latin typeface="Arial"/>
                <a:ea typeface="Arial"/>
                <a:cs typeface="Arial"/>
                <a:sym typeface="Arial"/>
              </a:rPr>
              <a:t>економічні показники </a:t>
            </a:r>
            <a:r>
              <a:rPr lang="ru-RU" sz="1600">
                <a:latin typeface="Arial"/>
                <a:ea typeface="Arial"/>
                <a:cs typeface="Arial"/>
                <a:sym typeface="Arial"/>
              </a:rPr>
              <a:t>створеного продукту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4"/>
          <p:cNvSpPr txBox="1">
            <a:spLocks noGrp="1"/>
          </p:cNvSpPr>
          <p:nvPr>
            <p:ph type="title"/>
          </p:nvPr>
        </p:nvSpPr>
        <p:spPr>
          <a:xfrm>
            <a:off x="807934" y="29485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1800" b="0">
                <a:latin typeface="Nunito Black"/>
                <a:ea typeface="Nunito Black"/>
                <a:cs typeface="Nunito Black"/>
                <a:sym typeface="Nunito Black"/>
              </a:rPr>
              <a:t>РОЗРОБКА ВЕБ-ЗАСТОСУНКУ ДЛЯ ГЕНЕРАЦІЇ СЕРТИФІКАТІВ </a:t>
            </a:r>
            <a:br>
              <a:rPr lang="ru-RU" sz="1800" b="0">
                <a:latin typeface="Nunito Black"/>
                <a:ea typeface="Nunito Black"/>
                <a:cs typeface="Nunito Black"/>
                <a:sym typeface="Nunito Black"/>
              </a:rPr>
            </a:br>
            <a:r>
              <a:rPr lang="ru-RU" sz="1800" b="0">
                <a:latin typeface="Nunito Black"/>
                <a:ea typeface="Nunito Black"/>
                <a:cs typeface="Nunito Black"/>
                <a:sym typeface="Nunito Black"/>
              </a:rPr>
              <a:t>НА ПІДТВЕРДЖЕННЯ НАВЧАЛЬНИХ ДОСЯГНЕНЬ</a:t>
            </a:r>
            <a:endParaRPr/>
          </a:p>
        </p:txBody>
      </p:sp>
    </p:spTree>
  </p:cSld>
  <p:clrMapOvr>
    <a:masterClrMapping/>
  </p:clrMapOvr>
  <p:transition spd="med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45"/>
          <p:cNvSpPr txBox="1">
            <a:spLocks noGrp="1"/>
          </p:cNvSpPr>
          <p:nvPr>
            <p:ph type="title"/>
          </p:nvPr>
        </p:nvSpPr>
        <p:spPr>
          <a:xfrm>
            <a:off x="719999" y="28814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000"/>
              <a:t>ГЕНЕРАЦІЯ СЕРТИФІКАТУ</a:t>
            </a:r>
            <a:endParaRPr sz="2000"/>
          </a:p>
        </p:txBody>
      </p:sp>
      <p:pic>
        <p:nvPicPr>
          <p:cNvPr id="1227" name="Google Shape;122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0378" y="860842"/>
            <a:ext cx="7191754" cy="330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45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3175" y="3217425"/>
            <a:ext cx="614975" cy="6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g35cfa34f709_1_34" title="Дипломна робота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625" y="1000162"/>
            <a:ext cx="7508746" cy="3143167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g35cfa34f709_1_34"/>
          <p:cNvSpPr txBox="1">
            <a:spLocks noGrp="1"/>
          </p:cNvSpPr>
          <p:nvPr>
            <p:ph type="title"/>
          </p:nvPr>
        </p:nvSpPr>
        <p:spPr>
          <a:xfrm>
            <a:off x="719999" y="28814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000"/>
              <a:t>ВІДЕОДЕМОНСТРАЦІЯ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37"/>
          <p:cNvSpPr txBox="1">
            <a:spLocks noGrp="1"/>
          </p:cNvSpPr>
          <p:nvPr>
            <p:ph type="title"/>
          </p:nvPr>
        </p:nvSpPr>
        <p:spPr>
          <a:xfrm>
            <a:off x="773788" y="23849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000"/>
              <a:t>РЕЗУЛЬТАТИ ТЕСТУВАННЯ</a:t>
            </a:r>
            <a:endParaRPr sz="2000"/>
          </a:p>
        </p:txBody>
      </p:sp>
      <p:pic>
        <p:nvPicPr>
          <p:cNvPr id="1240" name="Google Shape;124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788" y="717064"/>
            <a:ext cx="5495925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9927" y="2050744"/>
            <a:ext cx="4657725" cy="2760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46"/>
          <p:cNvSpPr txBox="1">
            <a:spLocks noGrp="1"/>
          </p:cNvSpPr>
          <p:nvPr>
            <p:ph type="title"/>
          </p:nvPr>
        </p:nvSpPr>
        <p:spPr>
          <a:xfrm>
            <a:off x="713600" y="330729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400" b="0">
                <a:latin typeface="Nunito Black"/>
                <a:ea typeface="Nunito Black"/>
                <a:cs typeface="Nunito Black"/>
                <a:sym typeface="Nunito Black"/>
              </a:rPr>
              <a:t>ВИСНОВКИ</a:t>
            </a:r>
            <a:endParaRPr sz="2400" b="0"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247" name="Google Shape;1247;p46"/>
          <p:cNvSpPr txBox="1">
            <a:spLocks noGrp="1"/>
          </p:cNvSpPr>
          <p:nvPr>
            <p:ph type="body" idx="4294967295"/>
          </p:nvPr>
        </p:nvSpPr>
        <p:spPr>
          <a:xfrm>
            <a:off x="839500" y="903429"/>
            <a:ext cx="75909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ru-RU" sz="1800" b="0" i="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виконано </a:t>
            </a:r>
            <a:r>
              <a:rPr lang="ru-RU" sz="1800" b="1">
                <a:latin typeface="Times New Roman"/>
                <a:ea typeface="Times New Roman"/>
                <a:cs typeface="Times New Roman"/>
                <a:sym typeface="Times New Roman"/>
              </a:rPr>
              <a:t>аналіз проблем та засобів автоматизації</a:t>
            </a:r>
            <a:r>
              <a:rPr lang="ru-RU" sz="1800">
                <a:latin typeface="Times New Roman"/>
                <a:ea typeface="Times New Roman"/>
                <a:cs typeface="Times New Roman"/>
                <a:sym typeface="Times New Roman"/>
              </a:rPr>
              <a:t> створення сертифікатів</a:t>
            </a:r>
            <a:r>
              <a:rPr lang="ru-RU" sz="1800" b="0" i="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-RU" sz="1800" b="1" i="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аналіз</a:t>
            </a:r>
            <a:r>
              <a:rPr lang="ru-RU" sz="1800" b="0" i="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програмного забезпечення </a:t>
            </a:r>
            <a:r>
              <a:rPr lang="ru-RU" sz="1800" b="1" i="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аналогічного призначення</a:t>
            </a:r>
            <a:r>
              <a:rPr lang="ru-RU" sz="1800" b="0" i="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визначення </a:t>
            </a:r>
            <a:r>
              <a:rPr lang="ru-RU" sz="1800" b="1" i="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вимог</a:t>
            </a:r>
            <a:r>
              <a:rPr lang="ru-RU" sz="1800" b="0" i="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побудову </a:t>
            </a:r>
            <a:r>
              <a:rPr lang="ru-RU" sz="1800" b="1" i="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UML-діаграм</a:t>
            </a:r>
            <a:r>
              <a:rPr lang="ru-RU" sz="1800" b="0" i="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ru-RU" sz="1800" b="1" i="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розробку</a:t>
            </a:r>
            <a:r>
              <a:rPr lang="ru-RU" sz="1800" b="0" i="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програмного продукту, </a:t>
            </a:r>
            <a:r>
              <a:rPr lang="ru-RU" sz="1800" b="1" i="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тестування</a:t>
            </a:r>
            <a:r>
              <a:rPr lang="ru-RU" sz="1800" b="0" i="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опис </a:t>
            </a:r>
            <a:r>
              <a:rPr lang="ru-RU" sz="1800" b="1" i="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проектних рішень та використаних технологій</a:t>
            </a:r>
            <a:endParaRPr sz="1800" b="1" i="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</a:t>
            </a:r>
            <a:r>
              <a:rPr lang="ru-RU" sz="1800" b="0" i="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еб-застосунок побудований з використанням </a:t>
            </a:r>
            <a:r>
              <a:rPr lang="ru-RU" sz="1800" b="1" i="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Node.js </a:t>
            </a:r>
            <a:r>
              <a:rPr lang="ru-RU" sz="1800" b="0" i="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та </a:t>
            </a:r>
            <a:r>
              <a:rPr lang="ru-RU" sz="1800" b="1" i="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Vue.js</a:t>
            </a:r>
            <a:r>
              <a:rPr lang="ru-RU" sz="1800" b="0" i="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і складається з ряду </a:t>
            </a:r>
            <a:r>
              <a:rPr lang="ru-RU" sz="1800" b="1" i="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підсистем</a:t>
            </a:r>
            <a:r>
              <a:rPr lang="ru-RU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ru-RU" sz="1800" b="0" i="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інтерфейс користувача, серверна частина, база даних</a:t>
            </a:r>
            <a:r>
              <a:rPr lang="ru-RU" sz="18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9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</a:t>
            </a:r>
            <a:r>
              <a:rPr lang="ru-RU" sz="1900" b="1" i="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озроблений веб-застосунок відповідає поставленим вимогам, забезпечуючи автоматизацію процесу створення сертифікатів на підтвердження навчальних досягнень.</a:t>
            </a:r>
            <a:endParaRPr sz="1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47"/>
          <p:cNvSpPr txBox="1">
            <a:spLocks noGrp="1"/>
          </p:cNvSpPr>
          <p:nvPr>
            <p:ph type="title"/>
          </p:nvPr>
        </p:nvSpPr>
        <p:spPr>
          <a:xfrm>
            <a:off x="740162" y="270556"/>
            <a:ext cx="5243781" cy="153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5400"/>
              <a:t>Дякую за увагу!</a:t>
            </a:r>
            <a:endParaRPr sz="5400"/>
          </a:p>
        </p:txBody>
      </p:sp>
      <p:sp>
        <p:nvSpPr>
          <p:cNvPr id="1253" name="Google Shape;1253;p47"/>
          <p:cNvSpPr txBox="1">
            <a:spLocks noGrp="1"/>
          </p:cNvSpPr>
          <p:nvPr>
            <p:ph type="subTitle" idx="1"/>
          </p:nvPr>
        </p:nvSpPr>
        <p:spPr>
          <a:xfrm>
            <a:off x="780504" y="2000754"/>
            <a:ext cx="3750000" cy="12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2000" b="1"/>
              <a:t>залишились питання?</a:t>
            </a:r>
            <a:endParaRPr sz="2000" b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ru-RU" b="1">
                <a:solidFill>
                  <a:schemeClr val="accent1"/>
                </a:solidFill>
              </a:rPr>
              <a:t>angelina.babichua@gmail.com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254" name="Google Shape;1254;p47"/>
          <p:cNvSpPr/>
          <p:nvPr/>
        </p:nvSpPr>
        <p:spPr>
          <a:xfrm>
            <a:off x="1481748" y="3020482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5" name="Google Shape;1255;p47"/>
          <p:cNvGrpSpPr/>
          <p:nvPr/>
        </p:nvGrpSpPr>
        <p:grpSpPr>
          <a:xfrm>
            <a:off x="2121008" y="3020420"/>
            <a:ext cx="407391" cy="407391"/>
            <a:chOff x="1323129" y="2571761"/>
            <a:chExt cx="417024" cy="417024"/>
          </a:xfrm>
        </p:grpSpPr>
        <p:sp>
          <p:nvSpPr>
            <p:cNvPr id="1256" name="Google Shape;1256;p47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0" name="Google Shape;1260;p47"/>
          <p:cNvGrpSpPr/>
          <p:nvPr/>
        </p:nvGrpSpPr>
        <p:grpSpPr>
          <a:xfrm>
            <a:off x="842439" y="3020420"/>
            <a:ext cx="407432" cy="407391"/>
            <a:chOff x="812101" y="2571761"/>
            <a:chExt cx="417066" cy="417024"/>
          </a:xfrm>
        </p:grpSpPr>
        <p:sp>
          <p:nvSpPr>
            <p:cNvPr id="1261" name="Google Shape;1261;p47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5" name="Google Shape;1265;p47"/>
          <p:cNvGrpSpPr/>
          <p:nvPr/>
        </p:nvGrpSpPr>
        <p:grpSpPr>
          <a:xfrm>
            <a:off x="5464522" y="681855"/>
            <a:ext cx="3332111" cy="4640400"/>
            <a:chOff x="5464522" y="681855"/>
            <a:chExt cx="3332111" cy="4640400"/>
          </a:xfrm>
        </p:grpSpPr>
        <p:sp>
          <p:nvSpPr>
            <p:cNvPr id="1266" name="Google Shape;1266;p47"/>
            <p:cNvSpPr/>
            <p:nvPr/>
          </p:nvSpPr>
          <p:spPr>
            <a:xfrm>
              <a:off x="5521950" y="2408387"/>
              <a:ext cx="715160" cy="718388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rgbClr val="FFCE73">
                <a:alpha val="5019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6656100" y="1068975"/>
              <a:ext cx="215975" cy="216950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7757225" y="681855"/>
              <a:ext cx="502800" cy="505075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7"/>
            <p:cNvSpPr/>
            <p:nvPr/>
          </p:nvSpPr>
          <p:spPr>
            <a:xfrm>
              <a:off x="8219750" y="2278812"/>
              <a:ext cx="332101" cy="333600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70" name="Google Shape;1270;p47"/>
            <p:cNvGrpSpPr/>
            <p:nvPr/>
          </p:nvGrpSpPr>
          <p:grpSpPr>
            <a:xfrm>
              <a:off x="6364099" y="3704300"/>
              <a:ext cx="2093941" cy="1617955"/>
              <a:chOff x="7537043" y="4025261"/>
              <a:chExt cx="1170193" cy="904188"/>
            </a:xfrm>
          </p:grpSpPr>
          <p:sp>
            <p:nvSpPr>
              <p:cNvPr id="1271" name="Google Shape;1271;p47"/>
              <p:cNvSpPr/>
              <p:nvPr/>
            </p:nvSpPr>
            <p:spPr>
              <a:xfrm rot="-766792">
                <a:off x="8605876" y="4227120"/>
                <a:ext cx="1588" cy="158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598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47"/>
              <p:cNvSpPr/>
              <p:nvPr/>
            </p:nvSpPr>
            <p:spPr>
              <a:xfrm rot="-766792">
                <a:off x="8605876" y="4227120"/>
                <a:ext cx="1588" cy="158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47"/>
              <p:cNvSpPr/>
              <p:nvPr/>
            </p:nvSpPr>
            <p:spPr>
              <a:xfrm rot="-766792">
                <a:off x="7611148" y="4360031"/>
                <a:ext cx="865164" cy="412739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59" extrusionOk="0">
                    <a:moveTo>
                      <a:pt x="25" y="133"/>
                    </a:moveTo>
                    <a:cubicBezTo>
                      <a:pt x="30" y="139"/>
                      <a:pt x="35" y="145"/>
                      <a:pt x="42" y="150"/>
                    </a:cubicBezTo>
                    <a:cubicBezTo>
                      <a:pt x="324" y="107"/>
                      <a:pt x="324" y="107"/>
                      <a:pt x="324" y="107"/>
                    </a:cubicBezTo>
                    <a:cubicBezTo>
                      <a:pt x="329" y="106"/>
                      <a:pt x="329" y="106"/>
                      <a:pt x="329" y="106"/>
                    </a:cubicBezTo>
                    <a:cubicBezTo>
                      <a:pt x="333" y="117"/>
                      <a:pt x="333" y="117"/>
                      <a:pt x="333" y="117"/>
                    </a:cubicBezTo>
                    <a:cubicBezTo>
                      <a:pt x="42" y="159"/>
                      <a:pt x="42" y="159"/>
                      <a:pt x="42" y="159"/>
                    </a:cubicBezTo>
                    <a:cubicBezTo>
                      <a:pt x="24" y="146"/>
                      <a:pt x="10" y="127"/>
                      <a:pt x="4" y="105"/>
                    </a:cubicBezTo>
                    <a:cubicBezTo>
                      <a:pt x="1" y="93"/>
                      <a:pt x="0" y="80"/>
                      <a:pt x="4" y="68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295" y="12"/>
                      <a:pt x="295" y="12"/>
                      <a:pt x="295" y="12"/>
                    </a:cubicBezTo>
                    <a:cubicBezTo>
                      <a:pt x="292" y="12"/>
                      <a:pt x="16" y="75"/>
                      <a:pt x="14" y="76"/>
                    </a:cubicBezTo>
                    <a:cubicBezTo>
                      <a:pt x="13" y="76"/>
                      <a:pt x="11" y="76"/>
                      <a:pt x="11" y="76"/>
                    </a:cubicBezTo>
                    <a:cubicBezTo>
                      <a:pt x="6" y="96"/>
                      <a:pt x="14" y="117"/>
                      <a:pt x="25" y="13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47"/>
              <p:cNvSpPr/>
              <p:nvPr/>
            </p:nvSpPr>
            <p:spPr>
              <a:xfrm rot="-766793">
                <a:off x="7568551" y="4131154"/>
                <a:ext cx="985810" cy="395277"/>
              </a:xfrm>
              <a:custGeom>
                <a:avLst/>
                <a:gdLst/>
                <a:ahLst/>
                <a:cxnLst/>
                <a:rect l="l" t="t" r="r" b="b"/>
                <a:pathLst>
                  <a:path w="621" h="249" extrusionOk="0">
                    <a:moveTo>
                      <a:pt x="215" y="115"/>
                    </a:moveTo>
                    <a:lnTo>
                      <a:pt x="621" y="0"/>
                    </a:lnTo>
                    <a:lnTo>
                      <a:pt x="469" y="138"/>
                    </a:lnTo>
                    <a:lnTo>
                      <a:pt x="0" y="249"/>
                    </a:lnTo>
                    <a:lnTo>
                      <a:pt x="215" y="115"/>
                    </a:lnTo>
                    <a:close/>
                  </a:path>
                </a:pathLst>
              </a:custGeom>
              <a:solidFill>
                <a:srgbClr val="7A8C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47"/>
              <p:cNvSpPr/>
              <p:nvPr/>
            </p:nvSpPr>
            <p:spPr>
              <a:xfrm rot="-766793">
                <a:off x="7568551" y="4131154"/>
                <a:ext cx="985810" cy="395277"/>
              </a:xfrm>
              <a:custGeom>
                <a:avLst/>
                <a:gdLst/>
                <a:ahLst/>
                <a:cxnLst/>
                <a:rect l="l" t="t" r="r" b="b"/>
                <a:pathLst>
                  <a:path w="621" h="249" extrusionOk="0">
                    <a:moveTo>
                      <a:pt x="215" y="115"/>
                    </a:moveTo>
                    <a:lnTo>
                      <a:pt x="621" y="0"/>
                    </a:lnTo>
                    <a:lnTo>
                      <a:pt x="469" y="138"/>
                    </a:lnTo>
                    <a:lnTo>
                      <a:pt x="0" y="249"/>
                    </a:lnTo>
                    <a:lnTo>
                      <a:pt x="215" y="1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47"/>
              <p:cNvSpPr/>
              <p:nvPr/>
            </p:nvSpPr>
            <p:spPr>
              <a:xfrm rot="-766793">
                <a:off x="7568551" y="4131154"/>
                <a:ext cx="985810" cy="395277"/>
              </a:xfrm>
              <a:custGeom>
                <a:avLst/>
                <a:gdLst/>
                <a:ahLst/>
                <a:cxnLst/>
                <a:rect l="l" t="t" r="r" b="b"/>
                <a:pathLst>
                  <a:path w="621" h="249" extrusionOk="0">
                    <a:moveTo>
                      <a:pt x="621" y="0"/>
                    </a:moveTo>
                    <a:lnTo>
                      <a:pt x="215" y="115"/>
                    </a:lnTo>
                    <a:lnTo>
                      <a:pt x="0" y="249"/>
                    </a:lnTo>
                    <a:lnTo>
                      <a:pt x="469" y="138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47"/>
              <p:cNvSpPr/>
              <p:nvPr/>
            </p:nvSpPr>
            <p:spPr>
              <a:xfrm rot="-766793">
                <a:off x="7568551" y="4131154"/>
                <a:ext cx="985810" cy="395277"/>
              </a:xfrm>
              <a:custGeom>
                <a:avLst/>
                <a:gdLst/>
                <a:ahLst/>
                <a:cxnLst/>
                <a:rect l="l" t="t" r="r" b="b"/>
                <a:pathLst>
                  <a:path w="621" h="249" extrusionOk="0">
                    <a:moveTo>
                      <a:pt x="621" y="0"/>
                    </a:moveTo>
                    <a:lnTo>
                      <a:pt x="215" y="115"/>
                    </a:lnTo>
                    <a:lnTo>
                      <a:pt x="0" y="249"/>
                    </a:lnTo>
                    <a:lnTo>
                      <a:pt x="469" y="138"/>
                    </a:lnTo>
                    <a:lnTo>
                      <a:pt x="62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47"/>
              <p:cNvSpPr/>
              <p:nvPr/>
            </p:nvSpPr>
            <p:spPr>
              <a:xfrm rot="-766792">
                <a:off x="8287594" y="4049740"/>
                <a:ext cx="249231" cy="249231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57" extrusionOk="0">
                    <a:moveTo>
                      <a:pt x="0" y="138"/>
                    </a:moveTo>
                    <a:lnTo>
                      <a:pt x="152" y="0"/>
                    </a:lnTo>
                    <a:lnTo>
                      <a:pt x="157" y="15"/>
                    </a:lnTo>
                    <a:lnTo>
                      <a:pt x="149" y="23"/>
                    </a:lnTo>
                    <a:lnTo>
                      <a:pt x="8" y="157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47"/>
              <p:cNvSpPr/>
              <p:nvPr/>
            </p:nvSpPr>
            <p:spPr>
              <a:xfrm rot="-766792">
                <a:off x="8441067" y="4239913"/>
                <a:ext cx="223832" cy="306379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93" extrusionOk="0">
                    <a:moveTo>
                      <a:pt x="136" y="0"/>
                    </a:moveTo>
                    <a:lnTo>
                      <a:pt x="141" y="15"/>
                    </a:lnTo>
                    <a:lnTo>
                      <a:pt x="6" y="193"/>
                    </a:lnTo>
                    <a:lnTo>
                      <a:pt x="0" y="175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47"/>
              <p:cNvSpPr/>
              <p:nvPr/>
            </p:nvSpPr>
            <p:spPr>
              <a:xfrm rot="-766792">
                <a:off x="8441067" y="4239913"/>
                <a:ext cx="223832" cy="306379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93" extrusionOk="0">
                    <a:moveTo>
                      <a:pt x="136" y="0"/>
                    </a:moveTo>
                    <a:lnTo>
                      <a:pt x="141" y="15"/>
                    </a:lnTo>
                    <a:lnTo>
                      <a:pt x="6" y="193"/>
                    </a:lnTo>
                    <a:lnTo>
                      <a:pt x="0" y="175"/>
                    </a:lnTo>
                    <a:lnTo>
                      <a:pt x="13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47"/>
              <p:cNvSpPr/>
              <p:nvPr/>
            </p:nvSpPr>
            <p:spPr>
              <a:xfrm rot="-766791">
                <a:off x="8322200" y="4076509"/>
                <a:ext cx="296855" cy="452425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74" extrusionOk="0">
                    <a:moveTo>
                      <a:pt x="114" y="71"/>
                    </a:moveTo>
                    <a:cubicBezTo>
                      <a:pt x="34" y="174"/>
                      <a:pt x="34" y="174"/>
                      <a:pt x="34" y="174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3" y="82"/>
                      <a:pt x="3" y="82"/>
                      <a:pt x="3" y="82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0" y="1"/>
                      <a:pt x="114" y="70"/>
                      <a:pt x="114" y="71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47"/>
              <p:cNvSpPr/>
              <p:nvPr/>
            </p:nvSpPr>
            <p:spPr>
              <a:xfrm rot="-766793">
                <a:off x="7631921" y="4389822"/>
                <a:ext cx="827065" cy="354003"/>
              </a:xfrm>
              <a:custGeom>
                <a:avLst/>
                <a:gdLst/>
                <a:ahLst/>
                <a:cxnLst/>
                <a:rect l="l" t="t" r="r" b="b"/>
                <a:pathLst>
                  <a:path w="318" h="136" extrusionOk="0">
                    <a:moveTo>
                      <a:pt x="284" y="0"/>
                    </a:moveTo>
                    <a:cubicBezTo>
                      <a:pt x="318" y="92"/>
                      <a:pt x="318" y="92"/>
                      <a:pt x="318" y="92"/>
                    </a:cubicBezTo>
                    <a:cubicBezTo>
                      <a:pt x="36" y="136"/>
                      <a:pt x="36" y="136"/>
                      <a:pt x="36" y="136"/>
                    </a:cubicBezTo>
                    <a:cubicBezTo>
                      <a:pt x="16" y="119"/>
                      <a:pt x="0" y="90"/>
                      <a:pt x="6" y="64"/>
                    </a:cubicBezTo>
                    <a:cubicBezTo>
                      <a:pt x="284" y="0"/>
                      <a:pt x="284" y="0"/>
                      <a:pt x="284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47"/>
              <p:cNvSpPr/>
              <p:nvPr/>
            </p:nvSpPr>
            <p:spPr>
              <a:xfrm rot="-766793">
                <a:off x="8348017" y="4220501"/>
                <a:ext cx="114297" cy="111122"/>
              </a:xfrm>
              <a:custGeom>
                <a:avLst/>
                <a:gdLst/>
                <a:ahLst/>
                <a:cxnLst/>
                <a:rect l="l" t="t" r="r" b="b"/>
                <a:pathLst>
                  <a:path w="44" h="43" extrusionOk="0">
                    <a:moveTo>
                      <a:pt x="40" y="4"/>
                    </a:moveTo>
                    <a:cubicBezTo>
                      <a:pt x="25" y="15"/>
                      <a:pt x="13" y="29"/>
                      <a:pt x="0" y="43"/>
                    </a:cubicBezTo>
                    <a:cubicBezTo>
                      <a:pt x="17" y="33"/>
                      <a:pt x="31" y="19"/>
                      <a:pt x="43" y="2"/>
                    </a:cubicBezTo>
                    <a:cubicBezTo>
                      <a:pt x="43" y="2"/>
                      <a:pt x="44" y="1"/>
                      <a:pt x="44" y="0"/>
                    </a:cubicBezTo>
                    <a:cubicBezTo>
                      <a:pt x="43" y="1"/>
                      <a:pt x="41" y="3"/>
                      <a:pt x="40" y="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47"/>
              <p:cNvSpPr/>
              <p:nvPr/>
            </p:nvSpPr>
            <p:spPr>
              <a:xfrm rot="-766793">
                <a:off x="8432831" y="4140939"/>
                <a:ext cx="50799" cy="49212"/>
              </a:xfrm>
              <a:custGeom>
                <a:avLst/>
                <a:gdLst/>
                <a:ahLst/>
                <a:cxnLst/>
                <a:rect l="l" t="t" r="r" b="b"/>
                <a:pathLst>
                  <a:path w="20" h="19" extrusionOk="0">
                    <a:moveTo>
                      <a:pt x="0" y="19"/>
                    </a:moveTo>
                    <a:cubicBezTo>
                      <a:pt x="8" y="14"/>
                      <a:pt x="15" y="8"/>
                      <a:pt x="20" y="0"/>
                    </a:cubicBezTo>
                    <a:cubicBezTo>
                      <a:pt x="13" y="5"/>
                      <a:pt x="6" y="12"/>
                      <a:pt x="0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47"/>
              <p:cNvSpPr/>
              <p:nvPr/>
            </p:nvSpPr>
            <p:spPr>
              <a:xfrm rot="-766793">
                <a:off x="8462658" y="4145878"/>
                <a:ext cx="31749" cy="31749"/>
              </a:xfrm>
              <a:custGeom>
                <a:avLst/>
                <a:gdLst/>
                <a:ahLst/>
                <a:cxnLst/>
                <a:rect l="l" t="t" r="r" b="b"/>
                <a:pathLst>
                  <a:path w="12" h="12" extrusionOk="0">
                    <a:moveTo>
                      <a:pt x="0" y="12"/>
                    </a:moveTo>
                    <a:cubicBezTo>
                      <a:pt x="5" y="9"/>
                      <a:pt x="9" y="5"/>
                      <a:pt x="12" y="0"/>
                    </a:cubicBezTo>
                    <a:cubicBezTo>
                      <a:pt x="8" y="4"/>
                      <a:pt x="4" y="7"/>
                      <a:pt x="0" y="1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47"/>
              <p:cNvSpPr/>
              <p:nvPr/>
            </p:nvSpPr>
            <p:spPr>
              <a:xfrm rot="-766795">
                <a:off x="8433960" y="4283708"/>
                <a:ext cx="53973" cy="60323"/>
              </a:xfrm>
              <a:custGeom>
                <a:avLst/>
                <a:gdLst/>
                <a:ahLst/>
                <a:cxnLst/>
                <a:rect l="l" t="t" r="r" b="b"/>
                <a:pathLst>
                  <a:path w="21" h="23" extrusionOk="0">
                    <a:moveTo>
                      <a:pt x="0" y="23"/>
                    </a:moveTo>
                    <a:cubicBezTo>
                      <a:pt x="8" y="16"/>
                      <a:pt x="16" y="9"/>
                      <a:pt x="21" y="0"/>
                    </a:cubicBezTo>
                    <a:cubicBezTo>
                      <a:pt x="13" y="6"/>
                      <a:pt x="6" y="13"/>
                      <a:pt x="0" y="2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47"/>
              <p:cNvSpPr/>
              <p:nvPr/>
            </p:nvSpPr>
            <p:spPr>
              <a:xfrm rot="-766792">
                <a:off x="8530098" y="4207057"/>
                <a:ext cx="49212" cy="57148"/>
              </a:xfrm>
              <a:custGeom>
                <a:avLst/>
                <a:gdLst/>
                <a:ahLst/>
                <a:cxnLst/>
                <a:rect l="l" t="t" r="r" b="b"/>
                <a:pathLst>
                  <a:path w="19" h="22" extrusionOk="0">
                    <a:moveTo>
                      <a:pt x="0" y="22"/>
                    </a:moveTo>
                    <a:cubicBezTo>
                      <a:pt x="7" y="16"/>
                      <a:pt x="14" y="9"/>
                      <a:pt x="19" y="0"/>
                    </a:cubicBezTo>
                    <a:cubicBezTo>
                      <a:pt x="11" y="6"/>
                      <a:pt x="5" y="14"/>
                      <a:pt x="0" y="2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47"/>
              <p:cNvSpPr/>
              <p:nvPr/>
            </p:nvSpPr>
            <p:spPr>
              <a:xfrm rot="-766794">
                <a:off x="8101964" y="4446764"/>
                <a:ext cx="79373" cy="19049"/>
              </a:xfrm>
              <a:custGeom>
                <a:avLst/>
                <a:gdLst/>
                <a:ahLst/>
                <a:cxnLst/>
                <a:rect l="l" t="t" r="r" b="b"/>
                <a:pathLst>
                  <a:path w="31" h="7" extrusionOk="0">
                    <a:moveTo>
                      <a:pt x="0" y="7"/>
                    </a:moveTo>
                    <a:cubicBezTo>
                      <a:pt x="11" y="6"/>
                      <a:pt x="21" y="4"/>
                      <a:pt x="31" y="0"/>
                    </a:cubicBezTo>
                    <a:cubicBezTo>
                      <a:pt x="21" y="0"/>
                      <a:pt x="10" y="3"/>
                      <a:pt x="0" y="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47"/>
              <p:cNvSpPr/>
              <p:nvPr/>
            </p:nvSpPr>
            <p:spPr>
              <a:xfrm rot="-766792">
                <a:off x="8230536" y="4387118"/>
                <a:ext cx="46037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8" h="5" extrusionOk="0">
                    <a:moveTo>
                      <a:pt x="0" y="5"/>
                    </a:moveTo>
                    <a:cubicBezTo>
                      <a:pt x="6" y="4"/>
                      <a:pt x="12" y="3"/>
                      <a:pt x="18" y="0"/>
                    </a:cubicBezTo>
                    <a:cubicBezTo>
                      <a:pt x="12" y="1"/>
                      <a:pt x="6" y="2"/>
                      <a:pt x="0" y="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47"/>
              <p:cNvSpPr/>
              <p:nvPr/>
            </p:nvSpPr>
            <p:spPr>
              <a:xfrm rot="-766795">
                <a:off x="8191281" y="4408100"/>
                <a:ext cx="84136" cy="22224"/>
              </a:xfrm>
              <a:custGeom>
                <a:avLst/>
                <a:gdLst/>
                <a:ahLst/>
                <a:cxnLst/>
                <a:rect l="l" t="t" r="r" b="b"/>
                <a:pathLst>
                  <a:path w="32" h="9" extrusionOk="0">
                    <a:moveTo>
                      <a:pt x="0" y="9"/>
                    </a:moveTo>
                    <a:cubicBezTo>
                      <a:pt x="11" y="7"/>
                      <a:pt x="22" y="4"/>
                      <a:pt x="32" y="0"/>
                    </a:cubicBezTo>
                    <a:cubicBezTo>
                      <a:pt x="21" y="1"/>
                      <a:pt x="10" y="4"/>
                      <a:pt x="0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47"/>
              <p:cNvSpPr/>
              <p:nvPr/>
            </p:nvSpPr>
            <p:spPr>
              <a:xfrm rot="-766794">
                <a:off x="8237369" y="4430446"/>
                <a:ext cx="52387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20" h="6" extrusionOk="0">
                    <a:moveTo>
                      <a:pt x="0" y="6"/>
                    </a:moveTo>
                    <a:cubicBezTo>
                      <a:pt x="7" y="5"/>
                      <a:pt x="13" y="3"/>
                      <a:pt x="20" y="0"/>
                    </a:cubicBezTo>
                    <a:cubicBezTo>
                      <a:pt x="13" y="1"/>
                      <a:pt x="6" y="3"/>
                      <a:pt x="0" y="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47"/>
              <p:cNvSpPr/>
              <p:nvPr/>
            </p:nvSpPr>
            <p:spPr>
              <a:xfrm rot="-766793">
                <a:off x="7758276" y="4553843"/>
                <a:ext cx="273042" cy="68261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6" extrusionOk="0">
                    <a:moveTo>
                      <a:pt x="76" y="3"/>
                    </a:moveTo>
                    <a:cubicBezTo>
                      <a:pt x="50" y="8"/>
                      <a:pt x="25" y="18"/>
                      <a:pt x="0" y="26"/>
                    </a:cubicBezTo>
                    <a:cubicBezTo>
                      <a:pt x="18" y="25"/>
                      <a:pt x="35" y="21"/>
                      <a:pt x="52" y="17"/>
                    </a:cubicBezTo>
                    <a:cubicBezTo>
                      <a:pt x="69" y="12"/>
                      <a:pt x="86" y="6"/>
                      <a:pt x="102" y="0"/>
                    </a:cubicBezTo>
                    <a:cubicBezTo>
                      <a:pt x="103" y="0"/>
                      <a:pt x="104" y="0"/>
                      <a:pt x="105" y="0"/>
                    </a:cubicBezTo>
                    <a:cubicBezTo>
                      <a:pt x="95" y="0"/>
                      <a:pt x="85" y="1"/>
                      <a:pt x="76" y="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47"/>
              <p:cNvSpPr/>
              <p:nvPr/>
            </p:nvSpPr>
            <p:spPr>
              <a:xfrm rot="-766794">
                <a:off x="7968184" y="4555722"/>
                <a:ext cx="74611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29" h="6" extrusionOk="0">
                    <a:moveTo>
                      <a:pt x="0" y="6"/>
                    </a:moveTo>
                    <a:cubicBezTo>
                      <a:pt x="10" y="6"/>
                      <a:pt x="20" y="4"/>
                      <a:pt x="29" y="0"/>
                    </a:cubicBezTo>
                    <a:cubicBezTo>
                      <a:pt x="18" y="1"/>
                      <a:pt x="10" y="3"/>
                      <a:pt x="0" y="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47"/>
              <p:cNvSpPr/>
              <p:nvPr/>
            </p:nvSpPr>
            <p:spPr>
              <a:xfrm rot="-766792">
                <a:off x="8050212" y="4599064"/>
                <a:ext cx="249231" cy="42862"/>
              </a:xfrm>
              <a:custGeom>
                <a:avLst/>
                <a:gdLst/>
                <a:ahLst/>
                <a:cxnLst/>
                <a:rect l="l" t="t" r="r" b="b"/>
                <a:pathLst>
                  <a:path w="96" h="16" extrusionOk="0">
                    <a:moveTo>
                      <a:pt x="95" y="0"/>
                    </a:moveTo>
                    <a:cubicBezTo>
                      <a:pt x="92" y="0"/>
                      <a:pt x="89" y="0"/>
                      <a:pt x="86" y="1"/>
                    </a:cubicBezTo>
                    <a:cubicBezTo>
                      <a:pt x="75" y="1"/>
                      <a:pt x="64" y="2"/>
                      <a:pt x="52" y="3"/>
                    </a:cubicBezTo>
                    <a:cubicBezTo>
                      <a:pt x="34" y="6"/>
                      <a:pt x="19" y="11"/>
                      <a:pt x="0" y="16"/>
                    </a:cubicBezTo>
                    <a:cubicBezTo>
                      <a:pt x="32" y="16"/>
                      <a:pt x="63" y="8"/>
                      <a:pt x="94" y="1"/>
                    </a:cubicBezTo>
                    <a:cubicBezTo>
                      <a:pt x="95" y="1"/>
                      <a:pt x="96" y="0"/>
                      <a:pt x="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47"/>
              <p:cNvSpPr/>
              <p:nvPr/>
            </p:nvSpPr>
            <p:spPr>
              <a:xfrm rot="-766792">
                <a:off x="8338212" y="4534631"/>
                <a:ext cx="36512" cy="7938"/>
              </a:xfrm>
              <a:custGeom>
                <a:avLst/>
                <a:gdLst/>
                <a:ahLst/>
                <a:cxnLst/>
                <a:rect l="l" t="t" r="r" b="b"/>
                <a:pathLst>
                  <a:path w="14" h="3" extrusionOk="0">
                    <a:moveTo>
                      <a:pt x="0" y="3"/>
                    </a:moveTo>
                    <a:cubicBezTo>
                      <a:pt x="5" y="3"/>
                      <a:pt x="9" y="2"/>
                      <a:pt x="14" y="0"/>
                    </a:cubicBezTo>
                    <a:cubicBezTo>
                      <a:pt x="9" y="0"/>
                      <a:pt x="5" y="1"/>
                      <a:pt x="0" y="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p47"/>
              <p:cNvSpPr/>
              <p:nvPr/>
            </p:nvSpPr>
            <p:spPr>
              <a:xfrm rot="-766792">
                <a:off x="7618149" y="4332961"/>
                <a:ext cx="1058834" cy="392102"/>
              </a:xfrm>
              <a:custGeom>
                <a:avLst/>
                <a:gdLst/>
                <a:ahLst/>
                <a:cxnLst/>
                <a:rect l="l" t="t" r="r" b="b"/>
                <a:pathLst>
                  <a:path w="407" h="151" extrusionOk="0">
                    <a:moveTo>
                      <a:pt x="402" y="1"/>
                    </a:moveTo>
                    <a:cubicBezTo>
                      <a:pt x="401" y="3"/>
                      <a:pt x="322" y="103"/>
                      <a:pt x="321" y="105"/>
                    </a:cubicBezTo>
                    <a:cubicBezTo>
                      <a:pt x="39" y="149"/>
                      <a:pt x="39" y="149"/>
                      <a:pt x="39" y="149"/>
                    </a:cubicBezTo>
                    <a:cubicBezTo>
                      <a:pt x="39" y="148"/>
                      <a:pt x="39" y="148"/>
                      <a:pt x="39" y="148"/>
                    </a:cubicBezTo>
                    <a:cubicBezTo>
                      <a:pt x="19" y="132"/>
                      <a:pt x="3" y="103"/>
                      <a:pt x="9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77"/>
                      <a:pt x="7" y="77"/>
                      <a:pt x="6" y="77"/>
                    </a:cubicBezTo>
                    <a:cubicBezTo>
                      <a:pt x="6" y="77"/>
                      <a:pt x="6" y="77"/>
                      <a:pt x="6" y="77"/>
                    </a:cubicBezTo>
                    <a:cubicBezTo>
                      <a:pt x="6" y="77"/>
                      <a:pt x="6" y="77"/>
                      <a:pt x="6" y="77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0" y="105"/>
                      <a:pt x="16" y="135"/>
                      <a:pt x="37" y="151"/>
                    </a:cubicBezTo>
                    <a:cubicBezTo>
                      <a:pt x="319" y="108"/>
                      <a:pt x="319" y="108"/>
                      <a:pt x="319" y="108"/>
                    </a:cubicBezTo>
                    <a:cubicBezTo>
                      <a:pt x="324" y="107"/>
                      <a:pt x="324" y="107"/>
                      <a:pt x="324" y="107"/>
                    </a:cubicBezTo>
                    <a:cubicBezTo>
                      <a:pt x="407" y="0"/>
                      <a:pt x="407" y="0"/>
                      <a:pt x="407" y="0"/>
                    </a:cubicBezTo>
                    <a:cubicBezTo>
                      <a:pt x="402" y="1"/>
                      <a:pt x="402" y="1"/>
                      <a:pt x="402" y="1"/>
                    </a:cubicBezTo>
                  </a:path>
                </a:pathLst>
              </a:custGeom>
              <a:solidFill>
                <a:srgbClr val="7A8C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p47"/>
              <p:cNvSpPr/>
              <p:nvPr/>
            </p:nvSpPr>
            <p:spPr>
              <a:xfrm rot="-766793">
                <a:off x="7629123" y="4331732"/>
                <a:ext cx="1047720" cy="392102"/>
              </a:xfrm>
              <a:custGeom>
                <a:avLst/>
                <a:gdLst/>
                <a:ahLst/>
                <a:cxnLst/>
                <a:rect l="l" t="t" r="r" b="b"/>
                <a:pathLst>
                  <a:path w="403" h="151" extrusionOk="0">
                    <a:moveTo>
                      <a:pt x="403" y="0"/>
                    </a:moveTo>
                    <a:cubicBezTo>
                      <a:pt x="398" y="1"/>
                      <a:pt x="398" y="1"/>
                      <a:pt x="398" y="1"/>
                    </a:cubicBezTo>
                    <a:cubicBezTo>
                      <a:pt x="398" y="1"/>
                      <a:pt x="398" y="1"/>
                      <a:pt x="398" y="1"/>
                    </a:cubicBezTo>
                    <a:cubicBezTo>
                      <a:pt x="398" y="1"/>
                      <a:pt x="398" y="1"/>
                      <a:pt x="398" y="1"/>
                    </a:cubicBezTo>
                    <a:cubicBezTo>
                      <a:pt x="397" y="3"/>
                      <a:pt x="318" y="103"/>
                      <a:pt x="317" y="105"/>
                    </a:cubicBezTo>
                    <a:cubicBezTo>
                      <a:pt x="317" y="105"/>
                      <a:pt x="317" y="105"/>
                      <a:pt x="317" y="105"/>
                    </a:cubicBezTo>
                    <a:cubicBezTo>
                      <a:pt x="35" y="149"/>
                      <a:pt x="35" y="149"/>
                      <a:pt x="35" y="149"/>
                    </a:cubicBezTo>
                    <a:cubicBezTo>
                      <a:pt x="35" y="148"/>
                      <a:pt x="35" y="148"/>
                      <a:pt x="35" y="148"/>
                    </a:cubicBezTo>
                    <a:cubicBezTo>
                      <a:pt x="28" y="143"/>
                      <a:pt x="22" y="136"/>
                      <a:pt x="16" y="128"/>
                    </a:cubicBezTo>
                    <a:cubicBezTo>
                      <a:pt x="16" y="128"/>
                      <a:pt x="16" y="128"/>
                      <a:pt x="16" y="128"/>
                    </a:cubicBezTo>
                    <a:cubicBezTo>
                      <a:pt x="16" y="128"/>
                      <a:pt x="16" y="127"/>
                      <a:pt x="16" y="127"/>
                    </a:cubicBezTo>
                    <a:cubicBezTo>
                      <a:pt x="16" y="127"/>
                      <a:pt x="16" y="127"/>
                      <a:pt x="16" y="127"/>
                    </a:cubicBezTo>
                    <a:cubicBezTo>
                      <a:pt x="16" y="127"/>
                      <a:pt x="16" y="127"/>
                      <a:pt x="16" y="127"/>
                    </a:cubicBezTo>
                    <a:cubicBezTo>
                      <a:pt x="11" y="119"/>
                      <a:pt x="7" y="110"/>
                      <a:pt x="5" y="101"/>
                    </a:cubicBezTo>
                    <a:cubicBezTo>
                      <a:pt x="5" y="101"/>
                      <a:pt x="5" y="101"/>
                      <a:pt x="5" y="101"/>
                    </a:cubicBezTo>
                    <a:cubicBezTo>
                      <a:pt x="5" y="101"/>
                      <a:pt x="5" y="101"/>
                      <a:pt x="5" y="101"/>
                    </a:cubicBezTo>
                    <a:cubicBezTo>
                      <a:pt x="5" y="101"/>
                      <a:pt x="5" y="101"/>
                      <a:pt x="5" y="101"/>
                    </a:cubicBezTo>
                    <a:cubicBezTo>
                      <a:pt x="5" y="101"/>
                      <a:pt x="5" y="101"/>
                      <a:pt x="5" y="101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4" y="96"/>
                      <a:pt x="4" y="91"/>
                      <a:pt x="4" y="87"/>
                    </a:cubicBezTo>
                    <a:cubicBezTo>
                      <a:pt x="4" y="84"/>
                      <a:pt x="4" y="80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4" y="77"/>
                      <a:pt x="3" y="77"/>
                      <a:pt x="2" y="77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1" y="80"/>
                      <a:pt x="1" y="81"/>
                      <a:pt x="1" y="82"/>
                    </a:cubicBezTo>
                    <a:cubicBezTo>
                      <a:pt x="1" y="85"/>
                      <a:pt x="0" y="87"/>
                      <a:pt x="0" y="89"/>
                    </a:cubicBezTo>
                    <a:cubicBezTo>
                      <a:pt x="1" y="113"/>
                      <a:pt x="14" y="137"/>
                      <a:pt x="33" y="151"/>
                    </a:cubicBezTo>
                    <a:cubicBezTo>
                      <a:pt x="315" y="108"/>
                      <a:pt x="315" y="108"/>
                      <a:pt x="315" y="108"/>
                    </a:cubicBezTo>
                    <a:cubicBezTo>
                      <a:pt x="320" y="107"/>
                      <a:pt x="320" y="107"/>
                      <a:pt x="320" y="107"/>
                    </a:cubicBezTo>
                    <a:cubicBezTo>
                      <a:pt x="403" y="0"/>
                      <a:pt x="403" y="0"/>
                      <a:pt x="403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47"/>
              <p:cNvSpPr/>
              <p:nvPr/>
            </p:nvSpPr>
            <p:spPr>
              <a:xfrm rot="-766794">
                <a:off x="7861599" y="4573703"/>
                <a:ext cx="158746" cy="277805"/>
              </a:xfrm>
              <a:custGeom>
                <a:avLst/>
                <a:gdLst/>
                <a:ahLst/>
                <a:cxnLst/>
                <a:rect l="l" t="t" r="r" b="b"/>
                <a:pathLst>
                  <a:path w="61" h="107" extrusionOk="0">
                    <a:moveTo>
                      <a:pt x="51" y="46"/>
                    </a:moveTo>
                    <a:cubicBezTo>
                      <a:pt x="54" y="59"/>
                      <a:pt x="58" y="72"/>
                      <a:pt x="60" y="85"/>
                    </a:cubicBezTo>
                    <a:cubicBezTo>
                      <a:pt x="60" y="90"/>
                      <a:pt x="61" y="94"/>
                      <a:pt x="61" y="98"/>
                    </a:cubicBezTo>
                    <a:cubicBezTo>
                      <a:pt x="61" y="99"/>
                      <a:pt x="61" y="100"/>
                      <a:pt x="60" y="101"/>
                    </a:cubicBezTo>
                    <a:cubicBezTo>
                      <a:pt x="15" y="107"/>
                      <a:pt x="15" y="107"/>
                      <a:pt x="15" y="107"/>
                    </a:cubicBezTo>
                    <a:cubicBezTo>
                      <a:pt x="19" y="105"/>
                      <a:pt x="13" y="83"/>
                      <a:pt x="12" y="79"/>
                    </a:cubicBezTo>
                    <a:cubicBezTo>
                      <a:pt x="7" y="56"/>
                      <a:pt x="0" y="33"/>
                      <a:pt x="0" y="1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5"/>
                      <a:pt x="48" y="31"/>
                      <a:pt x="51" y="4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47"/>
              <p:cNvSpPr/>
              <p:nvPr/>
            </p:nvSpPr>
            <p:spPr>
              <a:xfrm rot="-766794">
                <a:off x="7892830" y="4780105"/>
                <a:ext cx="147634" cy="69848"/>
              </a:xfrm>
              <a:custGeom>
                <a:avLst/>
                <a:gdLst/>
                <a:ahLst/>
                <a:cxnLst/>
                <a:rect l="l" t="t" r="r" b="b"/>
                <a:pathLst>
                  <a:path w="57" h="27" extrusionOk="0">
                    <a:moveTo>
                      <a:pt x="57" y="21"/>
                    </a:move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7"/>
                      <a:pt x="10" y="26"/>
                      <a:pt x="9" y="24"/>
                    </a:cubicBezTo>
                    <a:cubicBezTo>
                      <a:pt x="7" y="20"/>
                      <a:pt x="4" y="7"/>
                      <a:pt x="0" y="7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6" y="1"/>
                      <a:pt x="47" y="1"/>
                    </a:cubicBezTo>
                    <a:cubicBezTo>
                      <a:pt x="50" y="5"/>
                      <a:pt x="52" y="20"/>
                      <a:pt x="57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47"/>
              <p:cNvSpPr/>
              <p:nvPr/>
            </p:nvSpPr>
            <p:spPr>
              <a:xfrm rot="-766794">
                <a:off x="7890586" y="4781614"/>
                <a:ext cx="131759" cy="134934"/>
              </a:xfrm>
              <a:custGeom>
                <a:avLst/>
                <a:gdLst/>
                <a:ahLst/>
                <a:cxnLst/>
                <a:rect l="l" t="t" r="r" b="b"/>
                <a:pathLst>
                  <a:path w="51" h="52" extrusionOk="0">
                    <a:moveTo>
                      <a:pt x="46" y="11"/>
                    </a:moveTo>
                    <a:cubicBezTo>
                      <a:pt x="45" y="19"/>
                      <a:pt x="51" y="41"/>
                      <a:pt x="46" y="46"/>
                    </a:cubicBezTo>
                    <a:cubicBezTo>
                      <a:pt x="46" y="47"/>
                      <a:pt x="3" y="51"/>
                      <a:pt x="2" y="52"/>
                    </a:cubicBezTo>
                    <a:cubicBezTo>
                      <a:pt x="6" y="50"/>
                      <a:pt x="4" y="39"/>
                      <a:pt x="4" y="36"/>
                    </a:cubicBezTo>
                    <a:cubicBezTo>
                      <a:pt x="4" y="29"/>
                      <a:pt x="0" y="12"/>
                      <a:pt x="4" y="7"/>
                    </a:cubicBezTo>
                    <a:cubicBezTo>
                      <a:pt x="4" y="7"/>
                      <a:pt x="48" y="0"/>
                      <a:pt x="48" y="0"/>
                    </a:cubicBezTo>
                    <a:cubicBezTo>
                      <a:pt x="46" y="1"/>
                      <a:pt x="46" y="8"/>
                      <a:pt x="46" y="1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1" name="Google Shape;1301;p47"/>
            <p:cNvGrpSpPr/>
            <p:nvPr/>
          </p:nvGrpSpPr>
          <p:grpSpPr>
            <a:xfrm rot="-839961">
              <a:off x="6083292" y="3064131"/>
              <a:ext cx="2655566" cy="803704"/>
              <a:chOff x="1762838" y="2278475"/>
              <a:chExt cx="1258888" cy="381001"/>
            </a:xfrm>
          </p:grpSpPr>
          <p:sp>
            <p:nvSpPr>
              <p:cNvPr id="1302" name="Google Shape;1302;p47"/>
              <p:cNvSpPr/>
              <p:nvPr/>
            </p:nvSpPr>
            <p:spPr>
              <a:xfrm>
                <a:off x="1762838" y="2568988"/>
                <a:ext cx="4763" cy="0"/>
              </a:xfrm>
              <a:custGeom>
                <a:avLst/>
                <a:gdLst/>
                <a:ahLst/>
                <a:cxnLst/>
                <a:rect l="l" t="t" r="r" b="b"/>
                <a:pathLst>
                  <a:path w="2" h="120000" extrusionOk="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DBE0F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47"/>
              <p:cNvSpPr/>
              <p:nvPr/>
            </p:nvSpPr>
            <p:spPr>
              <a:xfrm>
                <a:off x="3007438" y="2589625"/>
                <a:ext cx="14288" cy="7938"/>
              </a:xfrm>
              <a:custGeom>
                <a:avLst/>
                <a:gdLst/>
                <a:ahLst/>
                <a:cxnLst/>
                <a:rect l="l" t="t" r="r" b="b"/>
                <a:pathLst>
                  <a:path w="5" h="3" extrusionOk="0">
                    <a:moveTo>
                      <a:pt x="1" y="3"/>
                    </a:moveTo>
                    <a:cubicBezTo>
                      <a:pt x="1" y="3"/>
                      <a:pt x="1" y="3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2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moveTo>
                      <a:pt x="2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moveTo>
                      <a:pt x="3" y="2"/>
                    </a:move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moveTo>
                      <a:pt x="3" y="1"/>
                    </a:moveTo>
                    <a:cubicBezTo>
                      <a:pt x="3" y="1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moveTo>
                      <a:pt x="3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moveTo>
                      <a:pt x="4" y="1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moveTo>
                      <a:pt x="5" y="1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5" y="1"/>
                    </a:cubicBezTo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DBB56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47"/>
              <p:cNvSpPr/>
              <p:nvPr/>
            </p:nvSpPr>
            <p:spPr>
              <a:xfrm>
                <a:off x="1794588" y="2454688"/>
                <a:ext cx="579438" cy="204788"/>
              </a:xfrm>
              <a:custGeom>
                <a:avLst/>
                <a:gdLst/>
                <a:ahLst/>
                <a:cxnLst/>
                <a:rect l="l" t="t" r="r" b="b"/>
                <a:pathLst>
                  <a:path w="223" h="79" extrusionOk="0">
                    <a:moveTo>
                      <a:pt x="4" y="15"/>
                    </a:moveTo>
                    <a:cubicBezTo>
                      <a:pt x="4" y="22"/>
                      <a:pt x="5" y="28"/>
                      <a:pt x="6" y="35"/>
                    </a:cubicBezTo>
                    <a:cubicBezTo>
                      <a:pt x="223" y="72"/>
                      <a:pt x="223" y="72"/>
                      <a:pt x="223" y="72"/>
                    </a:cubicBezTo>
                    <a:cubicBezTo>
                      <a:pt x="223" y="79"/>
                      <a:pt x="223" y="79"/>
                      <a:pt x="223" y="79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1" y="27"/>
                      <a:pt x="0" y="13"/>
                      <a:pt x="4" y="0"/>
                    </a:cubicBezTo>
                    <a:cubicBezTo>
                      <a:pt x="223" y="27"/>
                      <a:pt x="223" y="27"/>
                      <a:pt x="223" y="27"/>
                    </a:cubicBezTo>
                    <a:cubicBezTo>
                      <a:pt x="223" y="34"/>
                      <a:pt x="223" y="34"/>
                      <a:pt x="223" y="34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9"/>
                      <a:pt x="5" y="12"/>
                      <a:pt x="4" y="15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47"/>
              <p:cNvSpPr/>
              <p:nvPr/>
            </p:nvSpPr>
            <p:spPr>
              <a:xfrm>
                <a:off x="1804113" y="2470563"/>
                <a:ext cx="569913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219" h="66" extrusionOk="0">
                    <a:moveTo>
                      <a:pt x="0" y="10"/>
                    </a:moveTo>
                    <a:cubicBezTo>
                      <a:pt x="0" y="6"/>
                      <a:pt x="1" y="3"/>
                      <a:pt x="2" y="0"/>
                    </a:cubicBezTo>
                    <a:cubicBezTo>
                      <a:pt x="219" y="28"/>
                      <a:pt x="219" y="28"/>
                      <a:pt x="219" y="28"/>
                    </a:cubicBezTo>
                    <a:cubicBezTo>
                      <a:pt x="219" y="66"/>
                      <a:pt x="219" y="66"/>
                      <a:pt x="219" y="66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1" y="23"/>
                      <a:pt x="0" y="16"/>
                      <a:pt x="0" y="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47"/>
              <p:cNvSpPr/>
              <p:nvPr/>
            </p:nvSpPr>
            <p:spPr>
              <a:xfrm>
                <a:off x="2374025" y="2488025"/>
                <a:ext cx="569913" cy="153988"/>
              </a:xfrm>
              <a:custGeom>
                <a:avLst/>
                <a:gdLst/>
                <a:ahLst/>
                <a:cxnLst/>
                <a:rect l="l" t="t" r="r" b="b"/>
                <a:pathLst>
                  <a:path w="359" h="97" extrusionOk="0">
                    <a:moveTo>
                      <a:pt x="0" y="97"/>
                    </a:moveTo>
                    <a:lnTo>
                      <a:pt x="0" y="35"/>
                    </a:lnTo>
                    <a:lnTo>
                      <a:pt x="359" y="0"/>
                    </a:lnTo>
                    <a:lnTo>
                      <a:pt x="357" y="53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47"/>
              <p:cNvSpPr/>
              <p:nvPr/>
            </p:nvSpPr>
            <p:spPr>
              <a:xfrm>
                <a:off x="2374025" y="2472150"/>
                <a:ext cx="576263" cy="18732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18" extrusionOk="0">
                    <a:moveTo>
                      <a:pt x="360" y="71"/>
                    </a:moveTo>
                    <a:lnTo>
                      <a:pt x="0" y="118"/>
                    </a:lnTo>
                    <a:lnTo>
                      <a:pt x="0" y="107"/>
                    </a:lnTo>
                    <a:lnTo>
                      <a:pt x="357" y="63"/>
                    </a:lnTo>
                    <a:lnTo>
                      <a:pt x="359" y="10"/>
                    </a:lnTo>
                    <a:lnTo>
                      <a:pt x="0" y="45"/>
                    </a:lnTo>
                    <a:lnTo>
                      <a:pt x="0" y="33"/>
                    </a:lnTo>
                    <a:lnTo>
                      <a:pt x="363" y="0"/>
                    </a:lnTo>
                    <a:lnTo>
                      <a:pt x="360" y="7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47"/>
              <p:cNvSpPr/>
              <p:nvPr/>
            </p:nvSpPr>
            <p:spPr>
              <a:xfrm>
                <a:off x="2374025" y="2472150"/>
                <a:ext cx="576263" cy="187325"/>
              </a:xfrm>
              <a:custGeom>
                <a:avLst/>
                <a:gdLst/>
                <a:ahLst/>
                <a:cxnLst/>
                <a:rect l="l" t="t" r="r" b="b"/>
                <a:pathLst>
                  <a:path w="363" h="118" extrusionOk="0">
                    <a:moveTo>
                      <a:pt x="360" y="71"/>
                    </a:moveTo>
                    <a:lnTo>
                      <a:pt x="0" y="118"/>
                    </a:lnTo>
                    <a:lnTo>
                      <a:pt x="0" y="107"/>
                    </a:lnTo>
                    <a:lnTo>
                      <a:pt x="357" y="63"/>
                    </a:lnTo>
                    <a:lnTo>
                      <a:pt x="359" y="10"/>
                    </a:lnTo>
                    <a:lnTo>
                      <a:pt x="0" y="45"/>
                    </a:lnTo>
                    <a:lnTo>
                      <a:pt x="0" y="33"/>
                    </a:lnTo>
                    <a:lnTo>
                      <a:pt x="363" y="0"/>
                    </a:lnTo>
                    <a:lnTo>
                      <a:pt x="360" y="7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47"/>
              <p:cNvSpPr/>
              <p:nvPr/>
            </p:nvSpPr>
            <p:spPr>
              <a:xfrm>
                <a:off x="1804113" y="2422938"/>
                <a:ext cx="1146175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64" extrusionOk="0">
                    <a:moveTo>
                      <a:pt x="0" y="20"/>
                    </a:moveTo>
                    <a:lnTo>
                      <a:pt x="339" y="0"/>
                    </a:lnTo>
                    <a:lnTo>
                      <a:pt x="722" y="31"/>
                    </a:lnTo>
                    <a:lnTo>
                      <a:pt x="359" y="64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A7C6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47"/>
              <p:cNvSpPr/>
              <p:nvPr/>
            </p:nvSpPr>
            <p:spPr>
              <a:xfrm>
                <a:off x="1804113" y="2422938"/>
                <a:ext cx="1146175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64" extrusionOk="0">
                    <a:moveTo>
                      <a:pt x="0" y="20"/>
                    </a:moveTo>
                    <a:lnTo>
                      <a:pt x="339" y="0"/>
                    </a:lnTo>
                    <a:lnTo>
                      <a:pt x="722" y="31"/>
                    </a:lnTo>
                    <a:lnTo>
                      <a:pt x="359" y="64"/>
                    </a:lnTo>
                    <a:lnTo>
                      <a:pt x="0" y="2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47"/>
              <p:cNvSpPr/>
              <p:nvPr/>
            </p:nvSpPr>
            <p:spPr>
              <a:xfrm>
                <a:off x="2399425" y="2597563"/>
                <a:ext cx="161925" cy="23813"/>
              </a:xfrm>
              <a:custGeom>
                <a:avLst/>
                <a:gdLst/>
                <a:ahLst/>
                <a:cxnLst/>
                <a:rect l="l" t="t" r="r" b="b"/>
                <a:pathLst>
                  <a:path w="62" h="9" extrusionOk="0">
                    <a:moveTo>
                      <a:pt x="49" y="0"/>
                    </a:moveTo>
                    <a:cubicBezTo>
                      <a:pt x="33" y="0"/>
                      <a:pt x="16" y="4"/>
                      <a:pt x="0" y="7"/>
                    </a:cubicBezTo>
                    <a:cubicBezTo>
                      <a:pt x="20" y="9"/>
                      <a:pt x="41" y="6"/>
                      <a:pt x="60" y="0"/>
                    </a:cubicBezTo>
                    <a:cubicBezTo>
                      <a:pt x="61" y="0"/>
                      <a:pt x="61" y="0"/>
                      <a:pt x="62" y="0"/>
                    </a:cubicBezTo>
                    <a:cubicBezTo>
                      <a:pt x="58" y="0"/>
                      <a:pt x="53" y="0"/>
                      <a:pt x="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47"/>
              <p:cNvSpPr/>
              <p:nvPr/>
            </p:nvSpPr>
            <p:spPr>
              <a:xfrm>
                <a:off x="2485150" y="2565813"/>
                <a:ext cx="65088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25" h="4" extrusionOk="0">
                    <a:moveTo>
                      <a:pt x="0" y="3"/>
                    </a:moveTo>
                    <a:cubicBezTo>
                      <a:pt x="8" y="4"/>
                      <a:pt x="17" y="3"/>
                      <a:pt x="25" y="1"/>
                    </a:cubicBezTo>
                    <a:cubicBezTo>
                      <a:pt x="16" y="0"/>
                      <a:pt x="8" y="1"/>
                      <a:pt x="0" y="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47"/>
              <p:cNvSpPr/>
              <p:nvPr/>
            </p:nvSpPr>
            <p:spPr>
              <a:xfrm>
                <a:off x="2570875" y="2568988"/>
                <a:ext cx="68263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26" h="4" extrusionOk="0">
                    <a:moveTo>
                      <a:pt x="0" y="3"/>
                    </a:moveTo>
                    <a:cubicBezTo>
                      <a:pt x="9" y="4"/>
                      <a:pt x="17" y="3"/>
                      <a:pt x="26" y="1"/>
                    </a:cubicBezTo>
                    <a:cubicBezTo>
                      <a:pt x="17" y="0"/>
                      <a:pt x="8" y="1"/>
                      <a:pt x="0" y="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47"/>
              <p:cNvSpPr/>
              <p:nvPr/>
            </p:nvSpPr>
            <p:spPr>
              <a:xfrm>
                <a:off x="2756613" y="2519775"/>
                <a:ext cx="150813" cy="20638"/>
              </a:xfrm>
              <a:custGeom>
                <a:avLst/>
                <a:gdLst/>
                <a:ahLst/>
                <a:cxnLst/>
                <a:rect l="l" t="t" r="r" b="b"/>
                <a:pathLst>
                  <a:path w="58" h="8" extrusionOk="0">
                    <a:moveTo>
                      <a:pt x="0" y="6"/>
                    </a:moveTo>
                    <a:cubicBezTo>
                      <a:pt x="19" y="8"/>
                      <a:pt x="39" y="6"/>
                      <a:pt x="58" y="2"/>
                    </a:cubicBezTo>
                    <a:cubicBezTo>
                      <a:pt x="39" y="0"/>
                      <a:pt x="19" y="1"/>
                      <a:pt x="0" y="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47"/>
              <p:cNvSpPr/>
              <p:nvPr/>
            </p:nvSpPr>
            <p:spPr>
              <a:xfrm>
                <a:off x="2129550" y="2535650"/>
                <a:ext cx="155575" cy="2540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" extrusionOk="0">
                    <a:moveTo>
                      <a:pt x="59" y="9"/>
                    </a:moveTo>
                    <a:cubicBezTo>
                      <a:pt x="50" y="6"/>
                      <a:pt x="40" y="3"/>
                      <a:pt x="31" y="1"/>
                    </a:cubicBezTo>
                    <a:cubicBezTo>
                      <a:pt x="21" y="0"/>
                      <a:pt x="10" y="0"/>
                      <a:pt x="0" y="0"/>
                    </a:cubicBezTo>
                    <a:cubicBezTo>
                      <a:pt x="15" y="4"/>
                      <a:pt x="31" y="7"/>
                      <a:pt x="44" y="8"/>
                    </a:cubicBezTo>
                    <a:cubicBezTo>
                      <a:pt x="49" y="9"/>
                      <a:pt x="55" y="9"/>
                      <a:pt x="60" y="10"/>
                    </a:cubicBezTo>
                    <a:cubicBezTo>
                      <a:pt x="60" y="10"/>
                      <a:pt x="59" y="9"/>
                      <a:pt x="59" y="9"/>
                    </a:cubicBezTo>
                    <a:close/>
                  </a:path>
                </a:pathLst>
              </a:custGeom>
              <a:solidFill>
                <a:srgbClr val="E6F2F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47"/>
              <p:cNvSpPr/>
              <p:nvPr/>
            </p:nvSpPr>
            <p:spPr>
              <a:xfrm>
                <a:off x="2296238" y="2551525"/>
                <a:ext cx="412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16" h="3" extrusionOk="0">
                    <a:moveTo>
                      <a:pt x="0" y="0"/>
                    </a:moveTo>
                    <a:cubicBezTo>
                      <a:pt x="5" y="2"/>
                      <a:pt x="11" y="3"/>
                      <a:pt x="16" y="3"/>
                    </a:cubicBezTo>
                    <a:cubicBezTo>
                      <a:pt x="11" y="1"/>
                      <a:pt x="6" y="0"/>
                      <a:pt x="0" y="0"/>
                    </a:cubicBezTo>
                    <a:close/>
                  </a:path>
                </a:pathLst>
              </a:custGeom>
              <a:solidFill>
                <a:srgbClr val="E6F2F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47"/>
              <p:cNvSpPr/>
              <p:nvPr/>
            </p:nvSpPr>
            <p:spPr>
              <a:xfrm>
                <a:off x="2297825" y="2565813"/>
                <a:ext cx="39688" cy="7938"/>
              </a:xfrm>
              <a:custGeom>
                <a:avLst/>
                <a:gdLst/>
                <a:ahLst/>
                <a:cxnLst/>
                <a:rect l="l" t="t" r="r" b="b"/>
                <a:pathLst>
                  <a:path w="15" h="3" extrusionOk="0">
                    <a:moveTo>
                      <a:pt x="0" y="1"/>
                    </a:moveTo>
                    <a:cubicBezTo>
                      <a:pt x="5" y="2"/>
                      <a:pt x="10" y="3"/>
                      <a:pt x="15" y="2"/>
                    </a:cubicBezTo>
                    <a:cubicBezTo>
                      <a:pt x="10" y="1"/>
                      <a:pt x="5" y="0"/>
                      <a:pt x="0" y="1"/>
                    </a:cubicBezTo>
                    <a:close/>
                  </a:path>
                </a:pathLst>
              </a:custGeom>
              <a:solidFill>
                <a:srgbClr val="E6F2F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47"/>
              <p:cNvSpPr/>
              <p:nvPr/>
            </p:nvSpPr>
            <p:spPr>
              <a:xfrm>
                <a:off x="1889838" y="2535650"/>
                <a:ext cx="125413" cy="20638"/>
              </a:xfrm>
              <a:custGeom>
                <a:avLst/>
                <a:gdLst/>
                <a:ahLst/>
                <a:cxnLst/>
                <a:rect l="l" t="t" r="r" b="b"/>
                <a:pathLst>
                  <a:path w="48" h="8" extrusionOk="0">
                    <a:moveTo>
                      <a:pt x="0" y="0"/>
                    </a:moveTo>
                    <a:cubicBezTo>
                      <a:pt x="16" y="5"/>
                      <a:pt x="32" y="8"/>
                      <a:pt x="48" y="8"/>
                    </a:cubicBezTo>
                    <a:cubicBezTo>
                      <a:pt x="33" y="2"/>
                      <a:pt x="17" y="0"/>
                      <a:pt x="0" y="0"/>
                    </a:cubicBezTo>
                    <a:close/>
                  </a:path>
                </a:pathLst>
              </a:custGeom>
              <a:solidFill>
                <a:srgbClr val="E6F2F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47"/>
              <p:cNvSpPr/>
              <p:nvPr/>
            </p:nvSpPr>
            <p:spPr>
              <a:xfrm>
                <a:off x="1804113" y="2422938"/>
                <a:ext cx="1146176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39" extrusionOk="0">
                    <a:moveTo>
                      <a:pt x="207" y="0"/>
                    </a:moveTo>
                    <a:cubicBezTo>
                      <a:pt x="167" y="2"/>
                      <a:pt x="167" y="2"/>
                      <a:pt x="167" y="2"/>
                    </a:cubicBezTo>
                    <a:cubicBezTo>
                      <a:pt x="169" y="11"/>
                      <a:pt x="173" y="20"/>
                      <a:pt x="179" y="27"/>
                    </a:cubicBezTo>
                    <a:cubicBezTo>
                      <a:pt x="180" y="28"/>
                      <a:pt x="180" y="28"/>
                      <a:pt x="180" y="28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01" y="11"/>
                      <a:pt x="99" y="9"/>
                      <a:pt x="97" y="6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19" y="39"/>
                      <a:pt x="219" y="39"/>
                      <a:pt x="219" y="39"/>
                    </a:cubicBezTo>
                    <a:cubicBezTo>
                      <a:pt x="441" y="19"/>
                      <a:pt x="441" y="19"/>
                      <a:pt x="441" y="19"/>
                    </a:cubicBezTo>
                    <a:cubicBezTo>
                      <a:pt x="207" y="0"/>
                      <a:pt x="207" y="0"/>
                      <a:pt x="207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47"/>
              <p:cNvSpPr/>
              <p:nvPr/>
            </p:nvSpPr>
            <p:spPr>
              <a:xfrm>
                <a:off x="2024775" y="2284825"/>
                <a:ext cx="250825" cy="211138"/>
              </a:xfrm>
              <a:custGeom>
                <a:avLst/>
                <a:gdLst/>
                <a:ahLst/>
                <a:cxnLst/>
                <a:rect l="l" t="t" r="r" b="b"/>
                <a:pathLst>
                  <a:path w="96" h="81" extrusionOk="0">
                    <a:moveTo>
                      <a:pt x="94" y="80"/>
                    </a:moveTo>
                    <a:cubicBezTo>
                      <a:pt x="76" y="59"/>
                      <a:pt x="77" y="25"/>
                      <a:pt x="96" y="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" y="18"/>
                      <a:pt x="0" y="49"/>
                      <a:pt x="18" y="67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4" y="80"/>
                      <a:pt x="94" y="80"/>
                      <a:pt x="94" y="8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47"/>
              <p:cNvSpPr/>
              <p:nvPr/>
            </p:nvSpPr>
            <p:spPr>
              <a:xfrm>
                <a:off x="2072400" y="2278475"/>
                <a:ext cx="717550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9" extrusionOk="0">
                    <a:moveTo>
                      <a:pt x="276" y="5"/>
                    </a:moveTo>
                    <a:cubicBezTo>
                      <a:pt x="239" y="5"/>
                      <a:pt x="147" y="9"/>
                      <a:pt x="77" y="8"/>
                    </a:cubicBezTo>
                    <a:cubicBezTo>
                      <a:pt x="43" y="8"/>
                      <a:pt x="17" y="5"/>
                      <a:pt x="0" y="3"/>
                    </a:cubicBezTo>
                    <a:cubicBezTo>
                      <a:pt x="62" y="2"/>
                      <a:pt x="215" y="0"/>
                      <a:pt x="276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47"/>
              <p:cNvSpPr/>
              <p:nvPr/>
            </p:nvSpPr>
            <p:spPr>
              <a:xfrm>
                <a:off x="2223213" y="2291175"/>
                <a:ext cx="566738" cy="204788"/>
              </a:xfrm>
              <a:custGeom>
                <a:avLst/>
                <a:gdLst/>
                <a:ahLst/>
                <a:cxnLst/>
                <a:rect l="l" t="t" r="r" b="b"/>
                <a:pathLst>
                  <a:path w="218" h="79" extrusionOk="0">
                    <a:moveTo>
                      <a:pt x="14" y="56"/>
                    </a:moveTo>
                    <a:cubicBezTo>
                      <a:pt x="16" y="62"/>
                      <a:pt x="18" y="67"/>
                      <a:pt x="22" y="72"/>
                    </a:cubicBezTo>
                    <a:cubicBezTo>
                      <a:pt x="214" y="63"/>
                      <a:pt x="214" y="63"/>
                      <a:pt x="214" y="63"/>
                    </a:cubicBezTo>
                    <a:cubicBezTo>
                      <a:pt x="216" y="63"/>
                      <a:pt x="216" y="63"/>
                      <a:pt x="216" y="63"/>
                    </a:cubicBezTo>
                    <a:cubicBezTo>
                      <a:pt x="216" y="70"/>
                      <a:pt x="216" y="70"/>
                      <a:pt x="216" y="70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0" y="59"/>
                      <a:pt x="1" y="23"/>
                      <a:pt x="20" y="2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18" y="7"/>
                      <a:pt x="218" y="7"/>
                      <a:pt x="218" y="7"/>
                    </a:cubicBezTo>
                    <a:cubicBezTo>
                      <a:pt x="213" y="7"/>
                      <a:pt x="213" y="7"/>
                      <a:pt x="213" y="7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12" y="23"/>
                      <a:pt x="9" y="41"/>
                      <a:pt x="14" y="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47"/>
              <p:cNvSpPr/>
              <p:nvPr/>
            </p:nvSpPr>
            <p:spPr>
              <a:xfrm>
                <a:off x="2247025" y="2308638"/>
                <a:ext cx="530225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204" h="64" extrusionOk="0">
                    <a:moveTo>
                      <a:pt x="5" y="50"/>
                    </a:moveTo>
                    <a:cubicBezTo>
                      <a:pt x="0" y="34"/>
                      <a:pt x="3" y="16"/>
                      <a:pt x="13" y="3"/>
                    </a:cubicBezTo>
                    <a:cubicBezTo>
                      <a:pt x="204" y="0"/>
                      <a:pt x="204" y="0"/>
                      <a:pt x="204" y="0"/>
                    </a:cubicBezTo>
                    <a:cubicBezTo>
                      <a:pt x="204" y="0"/>
                      <a:pt x="202" y="56"/>
                      <a:pt x="202" y="56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0" y="60"/>
                      <a:pt x="7" y="55"/>
                      <a:pt x="5" y="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47"/>
              <p:cNvSpPr/>
              <p:nvPr/>
            </p:nvSpPr>
            <p:spPr>
              <a:xfrm>
                <a:off x="2770900" y="2451513"/>
                <a:ext cx="14288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5" h="1" extrusionOk="0">
                    <a:moveTo>
                      <a:pt x="0" y="0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2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AAA9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47"/>
              <p:cNvSpPr/>
              <p:nvPr/>
            </p:nvSpPr>
            <p:spPr>
              <a:xfrm>
                <a:off x="2280363" y="2451513"/>
                <a:ext cx="498475" cy="2698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10" extrusionOk="0">
                    <a:moveTo>
                      <a:pt x="192" y="1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10"/>
                      <a:pt x="190" y="0"/>
                      <a:pt x="192" y="1"/>
                    </a:cubicBezTo>
                    <a:close/>
                  </a:path>
                </a:pathLst>
              </a:custGeom>
              <a:solidFill>
                <a:srgbClr val="3AAA9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47"/>
              <p:cNvSpPr/>
              <p:nvPr/>
            </p:nvSpPr>
            <p:spPr>
              <a:xfrm>
                <a:off x="2153363" y="2291175"/>
                <a:ext cx="41275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16" h="73" extrusionOk="0">
                    <a:moveTo>
                      <a:pt x="7" y="39"/>
                    </a:moveTo>
                    <a:cubicBezTo>
                      <a:pt x="7" y="26"/>
                      <a:pt x="10" y="12"/>
                      <a:pt x="16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3" y="12"/>
                      <a:pt x="0" y="26"/>
                      <a:pt x="0" y="39"/>
                    </a:cubicBezTo>
                    <a:cubicBezTo>
                      <a:pt x="0" y="50"/>
                      <a:pt x="2" y="61"/>
                      <a:pt x="5" y="72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9" y="62"/>
                      <a:pt x="7" y="51"/>
                      <a:pt x="7" y="39"/>
                    </a:cubicBezTo>
                    <a:close/>
                  </a:path>
                </a:pathLst>
              </a:custGeom>
              <a:solidFill>
                <a:srgbClr val="323B5C">
                  <a:alpha val="3058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47"/>
              <p:cNvSpPr/>
              <p:nvPr/>
            </p:nvSpPr>
            <p:spPr>
              <a:xfrm>
                <a:off x="2189875" y="2292763"/>
                <a:ext cx="46038" cy="195263"/>
              </a:xfrm>
              <a:custGeom>
                <a:avLst/>
                <a:gdLst/>
                <a:ahLst/>
                <a:cxnLst/>
                <a:rect l="l" t="t" r="r" b="b"/>
                <a:pathLst>
                  <a:path w="18" h="75" extrusionOk="0">
                    <a:moveTo>
                      <a:pt x="7" y="39"/>
                    </a:moveTo>
                    <a:cubicBezTo>
                      <a:pt x="7" y="25"/>
                      <a:pt x="11" y="12"/>
                      <a:pt x="18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4" y="12"/>
                      <a:pt x="1" y="25"/>
                      <a:pt x="0" y="39"/>
                    </a:cubicBezTo>
                    <a:cubicBezTo>
                      <a:pt x="0" y="51"/>
                      <a:pt x="3" y="63"/>
                      <a:pt x="7" y="74"/>
                    </a:cubicBezTo>
                    <a:cubicBezTo>
                      <a:pt x="15" y="75"/>
                      <a:pt x="15" y="75"/>
                      <a:pt x="15" y="75"/>
                    </a:cubicBezTo>
                    <a:cubicBezTo>
                      <a:pt x="9" y="64"/>
                      <a:pt x="7" y="52"/>
                      <a:pt x="7" y="39"/>
                    </a:cubicBezTo>
                    <a:close/>
                  </a:path>
                </a:pathLst>
              </a:custGeom>
              <a:solidFill>
                <a:srgbClr val="323B5C">
                  <a:alpha val="3058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47"/>
              <p:cNvSpPr/>
              <p:nvPr/>
            </p:nvSpPr>
            <p:spPr>
              <a:xfrm>
                <a:off x="2051763" y="2343563"/>
                <a:ext cx="20700" cy="57300"/>
              </a:xfrm>
              <a:prstGeom prst="ellipse">
                <a:avLst/>
              </a:prstGeom>
              <a:solidFill>
                <a:srgbClr val="323B5C">
                  <a:alpha val="30588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47"/>
              <p:cNvSpPr/>
              <p:nvPr/>
            </p:nvSpPr>
            <p:spPr>
              <a:xfrm>
                <a:off x="2348625" y="2329275"/>
                <a:ext cx="176213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68" h="7" extrusionOk="0">
                    <a:moveTo>
                      <a:pt x="35" y="0"/>
                    </a:moveTo>
                    <a:cubicBezTo>
                      <a:pt x="23" y="0"/>
                      <a:pt x="11" y="2"/>
                      <a:pt x="0" y="4"/>
                    </a:cubicBezTo>
                    <a:cubicBezTo>
                      <a:pt x="23" y="7"/>
                      <a:pt x="46" y="6"/>
                      <a:pt x="68" y="2"/>
                    </a:cubicBezTo>
                    <a:cubicBezTo>
                      <a:pt x="57" y="1"/>
                      <a:pt x="46" y="0"/>
                      <a:pt x="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47"/>
              <p:cNvSpPr/>
              <p:nvPr/>
            </p:nvSpPr>
            <p:spPr>
              <a:xfrm>
                <a:off x="2574050" y="2311813"/>
                <a:ext cx="174625" cy="20638"/>
              </a:xfrm>
              <a:custGeom>
                <a:avLst/>
                <a:gdLst/>
                <a:ahLst/>
                <a:cxnLst/>
                <a:rect l="l" t="t" r="r" b="b"/>
                <a:pathLst>
                  <a:path w="67" h="8" extrusionOk="0">
                    <a:moveTo>
                      <a:pt x="65" y="3"/>
                    </a:moveTo>
                    <a:cubicBezTo>
                      <a:pt x="44" y="0"/>
                      <a:pt x="22" y="1"/>
                      <a:pt x="0" y="6"/>
                    </a:cubicBezTo>
                    <a:cubicBezTo>
                      <a:pt x="17" y="7"/>
                      <a:pt x="34" y="8"/>
                      <a:pt x="51" y="5"/>
                    </a:cubicBezTo>
                    <a:cubicBezTo>
                      <a:pt x="56" y="4"/>
                      <a:pt x="62" y="4"/>
                      <a:pt x="67" y="3"/>
                    </a:cubicBezTo>
                    <a:cubicBezTo>
                      <a:pt x="66" y="3"/>
                      <a:pt x="66" y="3"/>
                      <a:pt x="65" y="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47"/>
              <p:cNvSpPr/>
              <p:nvPr/>
            </p:nvSpPr>
            <p:spPr>
              <a:xfrm>
                <a:off x="2713750" y="2332450"/>
                <a:ext cx="31750" cy="4763"/>
              </a:xfrm>
              <a:custGeom>
                <a:avLst/>
                <a:gdLst/>
                <a:ahLst/>
                <a:cxnLst/>
                <a:rect l="l" t="t" r="r" b="b"/>
                <a:pathLst>
                  <a:path w="12" h="2" extrusionOk="0">
                    <a:moveTo>
                      <a:pt x="0" y="1"/>
                    </a:moveTo>
                    <a:cubicBezTo>
                      <a:pt x="4" y="2"/>
                      <a:pt x="8" y="1"/>
                      <a:pt x="12" y="1"/>
                    </a:cubicBezTo>
                    <a:cubicBezTo>
                      <a:pt x="8" y="0"/>
                      <a:pt x="4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47"/>
              <p:cNvSpPr/>
              <p:nvPr/>
            </p:nvSpPr>
            <p:spPr>
              <a:xfrm>
                <a:off x="2591513" y="2345150"/>
                <a:ext cx="34925" cy="4763"/>
              </a:xfrm>
              <a:custGeom>
                <a:avLst/>
                <a:gdLst/>
                <a:ahLst/>
                <a:cxnLst/>
                <a:rect l="l" t="t" r="r" b="b"/>
                <a:pathLst>
                  <a:path w="13" h="2" extrusionOk="0">
                    <a:moveTo>
                      <a:pt x="0" y="2"/>
                    </a:moveTo>
                    <a:cubicBezTo>
                      <a:pt x="4" y="2"/>
                      <a:pt x="9" y="2"/>
                      <a:pt x="13" y="1"/>
                    </a:cubicBezTo>
                    <a:cubicBezTo>
                      <a:pt x="8" y="0"/>
                      <a:pt x="4" y="1"/>
                      <a:pt x="0" y="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47"/>
              <p:cNvSpPr/>
              <p:nvPr/>
            </p:nvSpPr>
            <p:spPr>
              <a:xfrm>
                <a:off x="2537538" y="2430875"/>
                <a:ext cx="80963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31" h="4" extrusionOk="0">
                    <a:moveTo>
                      <a:pt x="0" y="3"/>
                    </a:moveTo>
                    <a:cubicBezTo>
                      <a:pt x="10" y="4"/>
                      <a:pt x="21" y="3"/>
                      <a:pt x="31" y="1"/>
                    </a:cubicBezTo>
                    <a:cubicBezTo>
                      <a:pt x="21" y="0"/>
                      <a:pt x="10" y="1"/>
                      <a:pt x="0" y="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47"/>
              <p:cNvSpPr/>
              <p:nvPr/>
            </p:nvSpPr>
            <p:spPr>
              <a:xfrm>
                <a:off x="2283538" y="2361025"/>
                <a:ext cx="95250" cy="11113"/>
              </a:xfrm>
              <a:custGeom>
                <a:avLst/>
                <a:gdLst/>
                <a:ahLst/>
                <a:cxnLst/>
                <a:rect l="l" t="t" r="r" b="b"/>
                <a:pathLst>
                  <a:path w="37" h="4" extrusionOk="0">
                    <a:moveTo>
                      <a:pt x="0" y="2"/>
                    </a:moveTo>
                    <a:cubicBezTo>
                      <a:pt x="12" y="4"/>
                      <a:pt x="24" y="4"/>
                      <a:pt x="37" y="2"/>
                    </a:cubicBezTo>
                    <a:cubicBezTo>
                      <a:pt x="24" y="0"/>
                      <a:pt x="12" y="0"/>
                      <a:pt x="0" y="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47"/>
              <p:cNvSpPr/>
              <p:nvPr/>
            </p:nvSpPr>
            <p:spPr>
              <a:xfrm>
                <a:off x="2345450" y="2389600"/>
                <a:ext cx="52388" cy="7938"/>
              </a:xfrm>
              <a:custGeom>
                <a:avLst/>
                <a:gdLst/>
                <a:ahLst/>
                <a:cxnLst/>
                <a:rect l="l" t="t" r="r" b="b"/>
                <a:pathLst>
                  <a:path w="20" h="3" extrusionOk="0">
                    <a:moveTo>
                      <a:pt x="0" y="3"/>
                    </a:moveTo>
                    <a:cubicBezTo>
                      <a:pt x="7" y="3"/>
                      <a:pt x="14" y="3"/>
                      <a:pt x="20" y="1"/>
                    </a:cubicBezTo>
                    <a:cubicBezTo>
                      <a:pt x="14" y="0"/>
                      <a:pt x="7" y="1"/>
                      <a:pt x="0" y="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47"/>
              <p:cNvSpPr/>
              <p:nvPr/>
            </p:nvSpPr>
            <p:spPr>
              <a:xfrm>
                <a:off x="2647075" y="2321338"/>
                <a:ext cx="52388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72" extrusionOk="0">
                    <a:moveTo>
                      <a:pt x="0" y="0"/>
                    </a:moveTo>
                    <a:lnTo>
                      <a:pt x="16" y="0"/>
                    </a:lnTo>
                    <a:lnTo>
                      <a:pt x="18" y="0"/>
                    </a:lnTo>
                    <a:lnTo>
                      <a:pt x="33" y="0"/>
                    </a:lnTo>
                    <a:lnTo>
                      <a:pt x="33" y="69"/>
                    </a:lnTo>
                    <a:lnTo>
                      <a:pt x="16" y="58"/>
                    </a:lnTo>
                    <a:lnTo>
                      <a:pt x="0" y="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37" name="Google Shape;1337;p47"/>
            <p:cNvSpPr/>
            <p:nvPr/>
          </p:nvSpPr>
          <p:spPr>
            <a:xfrm>
              <a:off x="6166375" y="4112825"/>
              <a:ext cx="197729" cy="449225"/>
            </a:xfrm>
            <a:custGeom>
              <a:avLst/>
              <a:gdLst/>
              <a:ahLst/>
              <a:cxnLst/>
              <a:rect l="l" t="t" r="r" b="b"/>
              <a:pathLst>
                <a:path w="71" h="161" extrusionOk="0">
                  <a:moveTo>
                    <a:pt x="18" y="74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5" y="5"/>
                    <a:pt x="41" y="0"/>
                    <a:pt x="49" y="1"/>
                  </a:cubicBezTo>
                  <a:cubicBezTo>
                    <a:pt x="53" y="1"/>
                    <a:pt x="56" y="2"/>
                    <a:pt x="60" y="3"/>
                  </a:cubicBezTo>
                  <a:cubicBezTo>
                    <a:pt x="65" y="4"/>
                    <a:pt x="69" y="8"/>
                    <a:pt x="70" y="13"/>
                  </a:cubicBezTo>
                  <a:cubicBezTo>
                    <a:pt x="71" y="16"/>
                    <a:pt x="71" y="19"/>
                    <a:pt x="70" y="22"/>
                  </a:cubicBezTo>
                  <a:cubicBezTo>
                    <a:pt x="62" y="54"/>
                    <a:pt x="54" y="87"/>
                    <a:pt x="45" y="120"/>
                  </a:cubicBezTo>
                  <a:cubicBezTo>
                    <a:pt x="45" y="121"/>
                    <a:pt x="45" y="122"/>
                    <a:pt x="44" y="124"/>
                  </a:cubicBezTo>
                  <a:cubicBezTo>
                    <a:pt x="41" y="129"/>
                    <a:pt x="36" y="133"/>
                    <a:pt x="30" y="132"/>
                  </a:cubicBezTo>
                  <a:cubicBezTo>
                    <a:pt x="23" y="132"/>
                    <a:pt x="18" y="128"/>
                    <a:pt x="16" y="121"/>
                  </a:cubicBezTo>
                  <a:cubicBezTo>
                    <a:pt x="16" y="119"/>
                    <a:pt x="16" y="115"/>
                    <a:pt x="16" y="113"/>
                  </a:cubicBezTo>
                  <a:cubicBezTo>
                    <a:pt x="19" y="103"/>
                    <a:pt x="21" y="93"/>
                    <a:pt x="24" y="84"/>
                  </a:cubicBezTo>
                  <a:cubicBezTo>
                    <a:pt x="25" y="80"/>
                    <a:pt x="26" y="76"/>
                    <a:pt x="27" y="72"/>
                  </a:cubicBezTo>
                  <a:cubicBezTo>
                    <a:pt x="28" y="69"/>
                    <a:pt x="31" y="71"/>
                    <a:pt x="31" y="73"/>
                  </a:cubicBezTo>
                  <a:cubicBezTo>
                    <a:pt x="31" y="73"/>
                    <a:pt x="31" y="74"/>
                    <a:pt x="31" y="74"/>
                  </a:cubicBezTo>
                  <a:cubicBezTo>
                    <a:pt x="27" y="88"/>
                    <a:pt x="24" y="101"/>
                    <a:pt x="21" y="114"/>
                  </a:cubicBezTo>
                  <a:cubicBezTo>
                    <a:pt x="19" y="120"/>
                    <a:pt x="22" y="125"/>
                    <a:pt x="26" y="127"/>
                  </a:cubicBezTo>
                  <a:cubicBezTo>
                    <a:pt x="32" y="129"/>
                    <a:pt x="37" y="127"/>
                    <a:pt x="40" y="122"/>
                  </a:cubicBezTo>
                  <a:cubicBezTo>
                    <a:pt x="40" y="121"/>
                    <a:pt x="41" y="119"/>
                    <a:pt x="41" y="118"/>
                  </a:cubicBezTo>
                  <a:cubicBezTo>
                    <a:pt x="49" y="86"/>
                    <a:pt x="57" y="54"/>
                    <a:pt x="65" y="22"/>
                  </a:cubicBezTo>
                  <a:cubicBezTo>
                    <a:pt x="66" y="21"/>
                    <a:pt x="66" y="20"/>
                    <a:pt x="66" y="20"/>
                  </a:cubicBezTo>
                  <a:cubicBezTo>
                    <a:pt x="67" y="15"/>
                    <a:pt x="65" y="10"/>
                    <a:pt x="61" y="8"/>
                  </a:cubicBezTo>
                  <a:cubicBezTo>
                    <a:pt x="56" y="6"/>
                    <a:pt x="52" y="5"/>
                    <a:pt x="47" y="5"/>
                  </a:cubicBezTo>
                  <a:cubicBezTo>
                    <a:pt x="42" y="6"/>
                    <a:pt x="39" y="9"/>
                    <a:pt x="38" y="14"/>
                  </a:cubicBezTo>
                  <a:cubicBezTo>
                    <a:pt x="27" y="54"/>
                    <a:pt x="17" y="95"/>
                    <a:pt x="7" y="136"/>
                  </a:cubicBezTo>
                  <a:cubicBezTo>
                    <a:pt x="5" y="142"/>
                    <a:pt x="8" y="147"/>
                    <a:pt x="13" y="151"/>
                  </a:cubicBezTo>
                  <a:cubicBezTo>
                    <a:pt x="16" y="154"/>
                    <a:pt x="20" y="154"/>
                    <a:pt x="24" y="155"/>
                  </a:cubicBezTo>
                  <a:cubicBezTo>
                    <a:pt x="33" y="157"/>
                    <a:pt x="41" y="152"/>
                    <a:pt x="43" y="143"/>
                  </a:cubicBezTo>
                  <a:cubicBezTo>
                    <a:pt x="49" y="120"/>
                    <a:pt x="55" y="97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1"/>
                    <a:pt x="65" y="72"/>
                    <a:pt x="65" y="75"/>
                  </a:cubicBezTo>
                  <a:cubicBezTo>
                    <a:pt x="59" y="98"/>
                    <a:pt x="53" y="122"/>
                    <a:pt x="47" y="145"/>
                  </a:cubicBezTo>
                  <a:cubicBezTo>
                    <a:pt x="45" y="153"/>
                    <a:pt x="39" y="159"/>
                    <a:pt x="31" y="160"/>
                  </a:cubicBezTo>
                  <a:cubicBezTo>
                    <a:pt x="25" y="161"/>
                    <a:pt x="19" y="159"/>
                    <a:pt x="13" y="156"/>
                  </a:cubicBezTo>
                  <a:cubicBezTo>
                    <a:pt x="6" y="153"/>
                    <a:pt x="0" y="144"/>
                    <a:pt x="3" y="134"/>
                  </a:cubicBezTo>
                  <a:cubicBezTo>
                    <a:pt x="8" y="114"/>
                    <a:pt x="13" y="94"/>
                    <a:pt x="18" y="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7"/>
            <p:cNvSpPr/>
            <p:nvPr/>
          </p:nvSpPr>
          <p:spPr>
            <a:xfrm rot="-5400000">
              <a:off x="7689927" y="1746275"/>
              <a:ext cx="197729" cy="449225"/>
            </a:xfrm>
            <a:custGeom>
              <a:avLst/>
              <a:gdLst/>
              <a:ahLst/>
              <a:cxnLst/>
              <a:rect l="l" t="t" r="r" b="b"/>
              <a:pathLst>
                <a:path w="71" h="161" extrusionOk="0">
                  <a:moveTo>
                    <a:pt x="18" y="74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5" y="5"/>
                    <a:pt x="41" y="0"/>
                    <a:pt x="49" y="1"/>
                  </a:cubicBezTo>
                  <a:cubicBezTo>
                    <a:pt x="53" y="1"/>
                    <a:pt x="56" y="2"/>
                    <a:pt x="60" y="3"/>
                  </a:cubicBezTo>
                  <a:cubicBezTo>
                    <a:pt x="65" y="4"/>
                    <a:pt x="69" y="8"/>
                    <a:pt x="70" y="13"/>
                  </a:cubicBezTo>
                  <a:cubicBezTo>
                    <a:pt x="71" y="16"/>
                    <a:pt x="71" y="19"/>
                    <a:pt x="70" y="22"/>
                  </a:cubicBezTo>
                  <a:cubicBezTo>
                    <a:pt x="62" y="54"/>
                    <a:pt x="54" y="87"/>
                    <a:pt x="45" y="120"/>
                  </a:cubicBezTo>
                  <a:cubicBezTo>
                    <a:pt x="45" y="121"/>
                    <a:pt x="45" y="122"/>
                    <a:pt x="44" y="124"/>
                  </a:cubicBezTo>
                  <a:cubicBezTo>
                    <a:pt x="41" y="129"/>
                    <a:pt x="36" y="133"/>
                    <a:pt x="30" y="132"/>
                  </a:cubicBezTo>
                  <a:cubicBezTo>
                    <a:pt x="23" y="132"/>
                    <a:pt x="18" y="128"/>
                    <a:pt x="16" y="121"/>
                  </a:cubicBezTo>
                  <a:cubicBezTo>
                    <a:pt x="16" y="119"/>
                    <a:pt x="16" y="115"/>
                    <a:pt x="16" y="113"/>
                  </a:cubicBezTo>
                  <a:cubicBezTo>
                    <a:pt x="19" y="103"/>
                    <a:pt x="21" y="93"/>
                    <a:pt x="24" y="84"/>
                  </a:cubicBezTo>
                  <a:cubicBezTo>
                    <a:pt x="25" y="80"/>
                    <a:pt x="26" y="76"/>
                    <a:pt x="27" y="72"/>
                  </a:cubicBezTo>
                  <a:cubicBezTo>
                    <a:pt x="28" y="69"/>
                    <a:pt x="31" y="71"/>
                    <a:pt x="31" y="73"/>
                  </a:cubicBezTo>
                  <a:cubicBezTo>
                    <a:pt x="31" y="73"/>
                    <a:pt x="31" y="74"/>
                    <a:pt x="31" y="74"/>
                  </a:cubicBezTo>
                  <a:cubicBezTo>
                    <a:pt x="27" y="88"/>
                    <a:pt x="24" y="101"/>
                    <a:pt x="21" y="114"/>
                  </a:cubicBezTo>
                  <a:cubicBezTo>
                    <a:pt x="19" y="120"/>
                    <a:pt x="22" y="125"/>
                    <a:pt x="26" y="127"/>
                  </a:cubicBezTo>
                  <a:cubicBezTo>
                    <a:pt x="32" y="129"/>
                    <a:pt x="37" y="127"/>
                    <a:pt x="40" y="122"/>
                  </a:cubicBezTo>
                  <a:cubicBezTo>
                    <a:pt x="40" y="121"/>
                    <a:pt x="41" y="119"/>
                    <a:pt x="41" y="118"/>
                  </a:cubicBezTo>
                  <a:cubicBezTo>
                    <a:pt x="49" y="86"/>
                    <a:pt x="57" y="54"/>
                    <a:pt x="65" y="22"/>
                  </a:cubicBezTo>
                  <a:cubicBezTo>
                    <a:pt x="66" y="21"/>
                    <a:pt x="66" y="20"/>
                    <a:pt x="66" y="20"/>
                  </a:cubicBezTo>
                  <a:cubicBezTo>
                    <a:pt x="67" y="15"/>
                    <a:pt x="65" y="10"/>
                    <a:pt x="61" y="8"/>
                  </a:cubicBezTo>
                  <a:cubicBezTo>
                    <a:pt x="56" y="6"/>
                    <a:pt x="52" y="5"/>
                    <a:pt x="47" y="5"/>
                  </a:cubicBezTo>
                  <a:cubicBezTo>
                    <a:pt x="42" y="6"/>
                    <a:pt x="39" y="9"/>
                    <a:pt x="38" y="14"/>
                  </a:cubicBezTo>
                  <a:cubicBezTo>
                    <a:pt x="27" y="54"/>
                    <a:pt x="17" y="95"/>
                    <a:pt x="7" y="136"/>
                  </a:cubicBezTo>
                  <a:cubicBezTo>
                    <a:pt x="5" y="142"/>
                    <a:pt x="8" y="147"/>
                    <a:pt x="13" y="151"/>
                  </a:cubicBezTo>
                  <a:cubicBezTo>
                    <a:pt x="16" y="154"/>
                    <a:pt x="20" y="154"/>
                    <a:pt x="24" y="155"/>
                  </a:cubicBezTo>
                  <a:cubicBezTo>
                    <a:pt x="33" y="157"/>
                    <a:pt x="41" y="152"/>
                    <a:pt x="43" y="143"/>
                  </a:cubicBezTo>
                  <a:cubicBezTo>
                    <a:pt x="49" y="120"/>
                    <a:pt x="55" y="97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1"/>
                    <a:pt x="65" y="72"/>
                    <a:pt x="65" y="75"/>
                  </a:cubicBezTo>
                  <a:cubicBezTo>
                    <a:pt x="59" y="98"/>
                    <a:pt x="53" y="122"/>
                    <a:pt x="47" y="145"/>
                  </a:cubicBezTo>
                  <a:cubicBezTo>
                    <a:pt x="45" y="153"/>
                    <a:pt x="39" y="159"/>
                    <a:pt x="31" y="160"/>
                  </a:cubicBezTo>
                  <a:cubicBezTo>
                    <a:pt x="25" y="161"/>
                    <a:pt x="19" y="159"/>
                    <a:pt x="13" y="156"/>
                  </a:cubicBezTo>
                  <a:cubicBezTo>
                    <a:pt x="6" y="153"/>
                    <a:pt x="0" y="144"/>
                    <a:pt x="3" y="134"/>
                  </a:cubicBezTo>
                  <a:cubicBezTo>
                    <a:pt x="8" y="114"/>
                    <a:pt x="13" y="94"/>
                    <a:pt x="18" y="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39" name="Google Shape;1339;p47"/>
            <p:cNvGrpSpPr/>
            <p:nvPr/>
          </p:nvGrpSpPr>
          <p:grpSpPr>
            <a:xfrm>
              <a:off x="6656100" y="1403887"/>
              <a:ext cx="724435" cy="513308"/>
              <a:chOff x="6180688" y="2320538"/>
              <a:chExt cx="1149350" cy="814387"/>
            </a:xfrm>
          </p:grpSpPr>
          <p:sp>
            <p:nvSpPr>
              <p:cNvPr id="1340" name="Google Shape;1340;p47"/>
              <p:cNvSpPr/>
              <p:nvPr/>
            </p:nvSpPr>
            <p:spPr>
              <a:xfrm>
                <a:off x="7010950" y="2320538"/>
                <a:ext cx="319088" cy="26193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6" extrusionOk="0">
                    <a:moveTo>
                      <a:pt x="6" y="24"/>
                    </a:moveTo>
                    <a:cubicBezTo>
                      <a:pt x="7" y="23"/>
                      <a:pt x="9" y="23"/>
                      <a:pt x="10" y="23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9" y="0"/>
                      <a:pt x="102" y="1"/>
                      <a:pt x="104" y="3"/>
                    </a:cubicBezTo>
                    <a:cubicBezTo>
                      <a:pt x="105" y="5"/>
                      <a:pt x="105" y="9"/>
                      <a:pt x="103" y="11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6" y="84"/>
                      <a:pt x="43" y="86"/>
                      <a:pt x="41" y="86"/>
                    </a:cubicBezTo>
                    <a:cubicBezTo>
                      <a:pt x="38" y="86"/>
                      <a:pt x="36" y="85"/>
                      <a:pt x="34" y="83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0" y="31"/>
                      <a:pt x="2" y="27"/>
                      <a:pt x="6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47"/>
              <p:cNvSpPr/>
              <p:nvPr/>
            </p:nvSpPr>
            <p:spPr>
              <a:xfrm>
                <a:off x="6180688" y="2379275"/>
                <a:ext cx="976313" cy="7556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48" extrusionOk="0">
                    <a:moveTo>
                      <a:pt x="17" y="166"/>
                    </a:moveTo>
                    <a:cubicBezTo>
                      <a:pt x="5" y="173"/>
                      <a:pt x="0" y="187"/>
                      <a:pt x="6" y="196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40" y="247"/>
                      <a:pt x="54" y="248"/>
                      <a:pt x="66" y="241"/>
                    </a:cubicBezTo>
                    <a:cubicBezTo>
                      <a:pt x="308" y="82"/>
                      <a:pt x="308" y="82"/>
                      <a:pt x="308" y="82"/>
                    </a:cubicBezTo>
                    <a:cubicBezTo>
                      <a:pt x="320" y="75"/>
                      <a:pt x="321" y="68"/>
                      <a:pt x="315" y="59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77" y="1"/>
                      <a:pt x="271" y="0"/>
                      <a:pt x="259" y="7"/>
                    </a:cubicBezTo>
                    <a:lnTo>
                      <a:pt x="17" y="16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47"/>
              <p:cNvSpPr/>
              <p:nvPr/>
            </p:nvSpPr>
            <p:spPr>
              <a:xfrm>
                <a:off x="6898238" y="2425313"/>
                <a:ext cx="185738" cy="25241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9" extrusionOk="0">
                    <a:moveTo>
                      <a:pt x="0" y="15"/>
                    </a:moveTo>
                    <a:lnTo>
                      <a:pt x="94" y="159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47"/>
              <p:cNvSpPr/>
              <p:nvPr/>
            </p:nvSpPr>
            <p:spPr>
              <a:xfrm>
                <a:off x="6841088" y="2465000"/>
                <a:ext cx="182563" cy="249238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57" extrusionOk="0">
                    <a:moveTo>
                      <a:pt x="0" y="13"/>
                    </a:moveTo>
                    <a:lnTo>
                      <a:pt x="94" y="157"/>
                    </a:lnTo>
                    <a:lnTo>
                      <a:pt x="115" y="142"/>
                    </a:lnTo>
                    <a:lnTo>
                      <a:pt x="23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47"/>
              <p:cNvSpPr/>
              <p:nvPr/>
            </p:nvSpPr>
            <p:spPr>
              <a:xfrm>
                <a:off x="6307688" y="2811075"/>
                <a:ext cx="185738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8" extrusionOk="0">
                    <a:moveTo>
                      <a:pt x="0" y="14"/>
                    </a:moveTo>
                    <a:lnTo>
                      <a:pt x="94" y="158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47"/>
              <p:cNvSpPr/>
              <p:nvPr/>
            </p:nvSpPr>
            <p:spPr>
              <a:xfrm>
                <a:off x="6250538" y="2847588"/>
                <a:ext cx="182563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60" extrusionOk="0">
                    <a:moveTo>
                      <a:pt x="0" y="16"/>
                    </a:moveTo>
                    <a:lnTo>
                      <a:pt x="94" y="160"/>
                    </a:lnTo>
                    <a:lnTo>
                      <a:pt x="115" y="144"/>
                    </a:lnTo>
                    <a:lnTo>
                      <a:pt x="23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47"/>
              <p:cNvSpPr/>
              <p:nvPr/>
            </p:nvSpPr>
            <p:spPr>
              <a:xfrm>
                <a:off x="6429925" y="2588825"/>
                <a:ext cx="471488" cy="347663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14" extrusionOk="0">
                    <a:moveTo>
                      <a:pt x="11" y="78"/>
                    </a:moveTo>
                    <a:cubicBezTo>
                      <a:pt x="4" y="83"/>
                      <a:pt x="0" y="92"/>
                      <a:pt x="4" y="98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14" y="113"/>
                      <a:pt x="24" y="114"/>
                      <a:pt x="32" y="109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52" y="31"/>
                      <a:pt x="155" y="22"/>
                      <a:pt x="151" y="16"/>
                    </a:cubicBezTo>
                    <a:cubicBezTo>
                      <a:pt x="145" y="6"/>
                      <a:pt x="145" y="6"/>
                      <a:pt x="145" y="6"/>
                    </a:cubicBezTo>
                    <a:cubicBezTo>
                      <a:pt x="141" y="0"/>
                      <a:pt x="132" y="0"/>
                      <a:pt x="124" y="5"/>
                    </a:cubicBezTo>
                    <a:lnTo>
                      <a:pt x="11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7" name="Google Shape;1347;p47"/>
            <p:cNvGrpSpPr/>
            <p:nvPr/>
          </p:nvGrpSpPr>
          <p:grpSpPr>
            <a:xfrm rot="-7360738">
              <a:off x="7094488" y="2356712"/>
              <a:ext cx="724395" cy="513280"/>
              <a:chOff x="6180688" y="2320538"/>
              <a:chExt cx="1149350" cy="814387"/>
            </a:xfrm>
          </p:grpSpPr>
          <p:sp>
            <p:nvSpPr>
              <p:cNvPr id="1348" name="Google Shape;1348;p47"/>
              <p:cNvSpPr/>
              <p:nvPr/>
            </p:nvSpPr>
            <p:spPr>
              <a:xfrm>
                <a:off x="7010950" y="2320538"/>
                <a:ext cx="319088" cy="26193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6" extrusionOk="0">
                    <a:moveTo>
                      <a:pt x="6" y="24"/>
                    </a:moveTo>
                    <a:cubicBezTo>
                      <a:pt x="7" y="23"/>
                      <a:pt x="9" y="23"/>
                      <a:pt x="10" y="23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9" y="0"/>
                      <a:pt x="102" y="1"/>
                      <a:pt x="104" y="3"/>
                    </a:cubicBezTo>
                    <a:cubicBezTo>
                      <a:pt x="105" y="5"/>
                      <a:pt x="105" y="9"/>
                      <a:pt x="103" y="11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6" y="84"/>
                      <a:pt x="43" y="86"/>
                      <a:pt x="41" y="86"/>
                    </a:cubicBezTo>
                    <a:cubicBezTo>
                      <a:pt x="38" y="86"/>
                      <a:pt x="36" y="85"/>
                      <a:pt x="34" y="83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0" y="31"/>
                      <a:pt x="2" y="27"/>
                      <a:pt x="6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47"/>
              <p:cNvSpPr/>
              <p:nvPr/>
            </p:nvSpPr>
            <p:spPr>
              <a:xfrm>
                <a:off x="6180688" y="2379275"/>
                <a:ext cx="976313" cy="7556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48" extrusionOk="0">
                    <a:moveTo>
                      <a:pt x="17" y="166"/>
                    </a:moveTo>
                    <a:cubicBezTo>
                      <a:pt x="5" y="173"/>
                      <a:pt x="0" y="187"/>
                      <a:pt x="6" y="196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40" y="247"/>
                      <a:pt x="54" y="248"/>
                      <a:pt x="66" y="241"/>
                    </a:cubicBezTo>
                    <a:cubicBezTo>
                      <a:pt x="308" y="82"/>
                      <a:pt x="308" y="82"/>
                      <a:pt x="308" y="82"/>
                    </a:cubicBezTo>
                    <a:cubicBezTo>
                      <a:pt x="320" y="75"/>
                      <a:pt x="321" y="68"/>
                      <a:pt x="315" y="59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77" y="1"/>
                      <a:pt x="271" y="0"/>
                      <a:pt x="259" y="7"/>
                    </a:cubicBezTo>
                    <a:lnTo>
                      <a:pt x="17" y="16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47"/>
              <p:cNvSpPr/>
              <p:nvPr/>
            </p:nvSpPr>
            <p:spPr>
              <a:xfrm>
                <a:off x="6898238" y="2425313"/>
                <a:ext cx="185738" cy="25241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9" extrusionOk="0">
                    <a:moveTo>
                      <a:pt x="0" y="15"/>
                    </a:moveTo>
                    <a:lnTo>
                      <a:pt x="94" y="159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47"/>
              <p:cNvSpPr/>
              <p:nvPr/>
            </p:nvSpPr>
            <p:spPr>
              <a:xfrm>
                <a:off x="6841088" y="2465000"/>
                <a:ext cx="182563" cy="249238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57" extrusionOk="0">
                    <a:moveTo>
                      <a:pt x="0" y="13"/>
                    </a:moveTo>
                    <a:lnTo>
                      <a:pt x="94" y="157"/>
                    </a:lnTo>
                    <a:lnTo>
                      <a:pt x="115" y="142"/>
                    </a:lnTo>
                    <a:lnTo>
                      <a:pt x="23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47"/>
              <p:cNvSpPr/>
              <p:nvPr/>
            </p:nvSpPr>
            <p:spPr>
              <a:xfrm>
                <a:off x="6307688" y="2811075"/>
                <a:ext cx="185738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8" extrusionOk="0">
                    <a:moveTo>
                      <a:pt x="0" y="14"/>
                    </a:moveTo>
                    <a:lnTo>
                      <a:pt x="94" y="158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47"/>
              <p:cNvSpPr/>
              <p:nvPr/>
            </p:nvSpPr>
            <p:spPr>
              <a:xfrm>
                <a:off x="6250538" y="2847588"/>
                <a:ext cx="182563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60" extrusionOk="0">
                    <a:moveTo>
                      <a:pt x="0" y="16"/>
                    </a:moveTo>
                    <a:lnTo>
                      <a:pt x="94" y="160"/>
                    </a:lnTo>
                    <a:lnTo>
                      <a:pt x="115" y="144"/>
                    </a:lnTo>
                    <a:lnTo>
                      <a:pt x="23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47"/>
              <p:cNvSpPr/>
              <p:nvPr/>
            </p:nvSpPr>
            <p:spPr>
              <a:xfrm>
                <a:off x="6429925" y="2588825"/>
                <a:ext cx="471488" cy="347663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14" extrusionOk="0">
                    <a:moveTo>
                      <a:pt x="11" y="78"/>
                    </a:moveTo>
                    <a:cubicBezTo>
                      <a:pt x="4" y="83"/>
                      <a:pt x="0" y="92"/>
                      <a:pt x="4" y="98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14" y="113"/>
                      <a:pt x="24" y="114"/>
                      <a:pt x="32" y="109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52" y="31"/>
                      <a:pt x="155" y="22"/>
                      <a:pt x="151" y="16"/>
                    </a:cubicBezTo>
                    <a:cubicBezTo>
                      <a:pt x="145" y="6"/>
                      <a:pt x="145" y="6"/>
                      <a:pt x="145" y="6"/>
                    </a:cubicBezTo>
                    <a:cubicBezTo>
                      <a:pt x="141" y="0"/>
                      <a:pt x="132" y="0"/>
                      <a:pt x="124" y="5"/>
                    </a:cubicBezTo>
                    <a:lnTo>
                      <a:pt x="11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5" name="Google Shape;1355;p47"/>
            <p:cNvGrpSpPr/>
            <p:nvPr/>
          </p:nvGrpSpPr>
          <p:grpSpPr>
            <a:xfrm rot="8100000">
              <a:off x="5852700" y="820772"/>
              <a:ext cx="1023242" cy="1521773"/>
              <a:chOff x="10437913" y="1585525"/>
              <a:chExt cx="1489075" cy="2214563"/>
            </a:xfrm>
          </p:grpSpPr>
          <p:sp>
            <p:nvSpPr>
              <p:cNvPr id="1356" name="Google Shape;1356;p47"/>
              <p:cNvSpPr/>
              <p:nvPr/>
            </p:nvSpPr>
            <p:spPr>
              <a:xfrm>
                <a:off x="10437913" y="2311013"/>
                <a:ext cx="1074738" cy="148907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489" extrusionOk="0">
                    <a:moveTo>
                      <a:pt x="35" y="475"/>
                    </a:moveTo>
                    <a:cubicBezTo>
                      <a:pt x="28" y="485"/>
                      <a:pt x="21" y="489"/>
                      <a:pt x="12" y="483"/>
                    </a:cubicBezTo>
                    <a:cubicBezTo>
                      <a:pt x="10" y="481"/>
                      <a:pt x="10" y="481"/>
                      <a:pt x="10" y="481"/>
                    </a:cubicBezTo>
                    <a:cubicBezTo>
                      <a:pt x="0" y="475"/>
                      <a:pt x="2" y="467"/>
                      <a:pt x="8" y="457"/>
                    </a:cubicBezTo>
                    <a:cubicBezTo>
                      <a:pt x="298" y="10"/>
                      <a:pt x="298" y="10"/>
                      <a:pt x="298" y="10"/>
                    </a:cubicBezTo>
                    <a:cubicBezTo>
                      <a:pt x="304" y="0"/>
                      <a:pt x="316" y="4"/>
                      <a:pt x="326" y="11"/>
                    </a:cubicBezTo>
                    <a:cubicBezTo>
                      <a:pt x="335" y="17"/>
                      <a:pt x="335" y="17"/>
                      <a:pt x="335" y="17"/>
                    </a:cubicBezTo>
                    <a:cubicBezTo>
                      <a:pt x="345" y="24"/>
                      <a:pt x="353" y="33"/>
                      <a:pt x="346" y="43"/>
                    </a:cubicBezTo>
                    <a:lnTo>
                      <a:pt x="35" y="47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47"/>
              <p:cNvSpPr/>
              <p:nvPr/>
            </p:nvSpPr>
            <p:spPr>
              <a:xfrm>
                <a:off x="11293575" y="1976050"/>
                <a:ext cx="436563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74" extrusionOk="0">
                    <a:moveTo>
                      <a:pt x="62" y="164"/>
                    </a:moveTo>
                    <a:cubicBezTo>
                      <a:pt x="55" y="174"/>
                      <a:pt x="48" y="167"/>
                      <a:pt x="38" y="160"/>
                    </a:cubicBezTo>
                    <a:cubicBezTo>
                      <a:pt x="19" y="148"/>
                      <a:pt x="19" y="148"/>
                      <a:pt x="19" y="148"/>
                    </a:cubicBezTo>
                    <a:cubicBezTo>
                      <a:pt x="9" y="141"/>
                      <a:pt x="0" y="136"/>
                      <a:pt x="7" y="126"/>
                    </a:cubicBezTo>
                    <a:cubicBezTo>
                      <a:pt x="100" y="10"/>
                      <a:pt x="100" y="10"/>
                      <a:pt x="100" y="10"/>
                    </a:cubicBezTo>
                    <a:cubicBezTo>
                      <a:pt x="107" y="0"/>
                      <a:pt x="112" y="5"/>
                      <a:pt x="122" y="12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37" y="22"/>
                      <a:pt x="143" y="25"/>
                      <a:pt x="137" y="35"/>
                    </a:cubicBezTo>
                    <a:lnTo>
                      <a:pt x="62" y="16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47"/>
              <p:cNvSpPr/>
              <p:nvPr/>
            </p:nvSpPr>
            <p:spPr>
              <a:xfrm>
                <a:off x="11519000" y="1585525"/>
                <a:ext cx="407988" cy="63023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07" extrusionOk="0">
                    <a:moveTo>
                      <a:pt x="42" y="149"/>
                    </a:moveTo>
                    <a:cubicBezTo>
                      <a:pt x="0" y="121"/>
                      <a:pt x="16" y="93"/>
                      <a:pt x="44" y="76"/>
                    </a:cubicBezTo>
                    <a:cubicBezTo>
                      <a:pt x="71" y="58"/>
                      <a:pt x="119" y="34"/>
                      <a:pt x="134" y="0"/>
                    </a:cubicBezTo>
                    <a:cubicBezTo>
                      <a:pt x="121" y="53"/>
                      <a:pt x="128" y="207"/>
                      <a:pt x="42" y="14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47"/>
              <p:cNvSpPr/>
              <p:nvPr/>
            </p:nvSpPr>
            <p:spPr>
              <a:xfrm>
                <a:off x="11641238" y="1720463"/>
                <a:ext cx="222250" cy="225425"/>
              </a:xfrm>
              <a:custGeom>
                <a:avLst/>
                <a:gdLst/>
                <a:ahLst/>
                <a:cxnLst/>
                <a:rect l="l" t="t" r="r" b="b"/>
                <a:pathLst>
                  <a:path w="73" h="74" extrusionOk="0">
                    <a:moveTo>
                      <a:pt x="73" y="0"/>
                    </a:moveTo>
                    <a:cubicBezTo>
                      <a:pt x="71" y="2"/>
                      <a:pt x="69" y="4"/>
                      <a:pt x="68" y="5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59" y="12"/>
                      <a:pt x="55" y="15"/>
                      <a:pt x="51" y="17"/>
                    </a:cubicBezTo>
                    <a:cubicBezTo>
                      <a:pt x="44" y="22"/>
                      <a:pt x="36" y="27"/>
                      <a:pt x="29" y="32"/>
                    </a:cubicBezTo>
                    <a:cubicBezTo>
                      <a:pt x="21" y="37"/>
                      <a:pt x="14" y="42"/>
                      <a:pt x="9" y="49"/>
                    </a:cubicBezTo>
                    <a:cubicBezTo>
                      <a:pt x="4" y="56"/>
                      <a:pt x="1" y="65"/>
                      <a:pt x="0" y="74"/>
                    </a:cubicBezTo>
                    <a:cubicBezTo>
                      <a:pt x="0" y="72"/>
                      <a:pt x="0" y="69"/>
                      <a:pt x="0" y="67"/>
                    </a:cubicBezTo>
                    <a:cubicBezTo>
                      <a:pt x="0" y="65"/>
                      <a:pt x="1" y="62"/>
                      <a:pt x="1" y="60"/>
                    </a:cubicBezTo>
                    <a:cubicBezTo>
                      <a:pt x="2" y="58"/>
                      <a:pt x="2" y="56"/>
                      <a:pt x="3" y="54"/>
                    </a:cubicBezTo>
                    <a:cubicBezTo>
                      <a:pt x="4" y="52"/>
                      <a:pt x="5" y="50"/>
                      <a:pt x="7" y="47"/>
                    </a:cubicBezTo>
                    <a:cubicBezTo>
                      <a:pt x="12" y="40"/>
                      <a:pt x="19" y="34"/>
                      <a:pt x="26" y="29"/>
                    </a:cubicBezTo>
                    <a:cubicBezTo>
                      <a:pt x="34" y="23"/>
                      <a:pt x="42" y="19"/>
                      <a:pt x="50" y="15"/>
                    </a:cubicBezTo>
                    <a:cubicBezTo>
                      <a:pt x="58" y="10"/>
                      <a:pt x="65" y="6"/>
                      <a:pt x="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47"/>
              <p:cNvSpPr/>
              <p:nvPr/>
            </p:nvSpPr>
            <p:spPr>
              <a:xfrm>
                <a:off x="11653938" y="1764913"/>
                <a:ext cx="200025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66" h="75" extrusionOk="0">
                    <a:moveTo>
                      <a:pt x="66" y="0"/>
                    </a:moveTo>
                    <a:cubicBezTo>
                      <a:pt x="57" y="15"/>
                      <a:pt x="47" y="28"/>
                      <a:pt x="36" y="40"/>
                    </a:cubicBezTo>
                    <a:cubicBezTo>
                      <a:pt x="25" y="53"/>
                      <a:pt x="13" y="64"/>
                      <a:pt x="0" y="75"/>
                    </a:cubicBezTo>
                    <a:cubicBezTo>
                      <a:pt x="11" y="62"/>
                      <a:pt x="22" y="50"/>
                      <a:pt x="33" y="38"/>
                    </a:cubicBezTo>
                    <a:cubicBezTo>
                      <a:pt x="44" y="25"/>
                      <a:pt x="55" y="13"/>
                      <a:pt x="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47"/>
              <p:cNvSpPr/>
              <p:nvPr/>
            </p:nvSpPr>
            <p:spPr>
              <a:xfrm>
                <a:off x="11707913" y="1817300"/>
                <a:ext cx="149225" cy="212725"/>
              </a:xfrm>
              <a:custGeom>
                <a:avLst/>
                <a:gdLst/>
                <a:ahLst/>
                <a:cxnLst/>
                <a:rect l="l" t="t" r="r" b="b"/>
                <a:pathLst>
                  <a:path w="49" h="70" extrusionOk="0">
                    <a:moveTo>
                      <a:pt x="49" y="0"/>
                    </a:moveTo>
                    <a:cubicBezTo>
                      <a:pt x="45" y="15"/>
                      <a:pt x="42" y="30"/>
                      <a:pt x="35" y="43"/>
                    </a:cubicBezTo>
                    <a:cubicBezTo>
                      <a:pt x="32" y="50"/>
                      <a:pt x="27" y="57"/>
                      <a:pt x="21" y="62"/>
                    </a:cubicBezTo>
                    <a:cubicBezTo>
                      <a:pt x="15" y="66"/>
                      <a:pt x="7" y="69"/>
                      <a:pt x="0" y="70"/>
                    </a:cubicBezTo>
                    <a:cubicBezTo>
                      <a:pt x="7" y="68"/>
                      <a:pt x="13" y="64"/>
                      <a:pt x="19" y="59"/>
                    </a:cubicBezTo>
                    <a:cubicBezTo>
                      <a:pt x="24" y="54"/>
                      <a:pt x="28" y="48"/>
                      <a:pt x="32" y="42"/>
                    </a:cubicBezTo>
                    <a:cubicBezTo>
                      <a:pt x="38" y="29"/>
                      <a:pt x="42" y="14"/>
                      <a:pt x="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2" name="Google Shape;1362;p47"/>
          <p:cNvGrpSpPr/>
          <p:nvPr/>
        </p:nvGrpSpPr>
        <p:grpSpPr>
          <a:xfrm>
            <a:off x="4200957" y="2192724"/>
            <a:ext cx="879475" cy="1023938"/>
            <a:chOff x="3158550" y="3074575"/>
            <a:chExt cx="879475" cy="1023938"/>
          </a:xfrm>
        </p:grpSpPr>
        <p:sp>
          <p:nvSpPr>
            <p:cNvPr id="1363" name="Google Shape;1363;p47"/>
            <p:cNvSpPr/>
            <p:nvPr/>
          </p:nvSpPr>
          <p:spPr>
            <a:xfrm>
              <a:off x="3158550" y="3074575"/>
              <a:ext cx="879475" cy="1023938"/>
            </a:xfrm>
            <a:custGeom>
              <a:avLst/>
              <a:gdLst/>
              <a:ahLst/>
              <a:cxnLst/>
              <a:rect l="l" t="t" r="r" b="b"/>
              <a:pathLst>
                <a:path w="289" h="336" extrusionOk="0">
                  <a:moveTo>
                    <a:pt x="78" y="0"/>
                  </a:moveTo>
                  <a:cubicBezTo>
                    <a:pt x="70" y="28"/>
                    <a:pt x="70" y="28"/>
                    <a:pt x="70" y="28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105" y="19"/>
                    <a:pt x="101" y="64"/>
                    <a:pt x="81" y="49"/>
                  </a:cubicBezTo>
                  <a:cubicBezTo>
                    <a:pt x="76" y="46"/>
                    <a:pt x="71" y="43"/>
                    <a:pt x="66" y="42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93" y="53"/>
                    <a:pt x="96" y="80"/>
                    <a:pt x="89" y="87"/>
                  </a:cubicBezTo>
                  <a:cubicBezTo>
                    <a:pt x="83" y="94"/>
                    <a:pt x="73" y="86"/>
                    <a:pt x="73" y="86"/>
                  </a:cubicBezTo>
                  <a:cubicBezTo>
                    <a:pt x="66" y="84"/>
                    <a:pt x="60" y="82"/>
                    <a:pt x="55" y="82"/>
                  </a:cubicBezTo>
                  <a:cubicBezTo>
                    <a:pt x="48" y="105"/>
                    <a:pt x="48" y="105"/>
                    <a:pt x="48" y="105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85" y="91"/>
                    <a:pt x="82" y="144"/>
                    <a:pt x="60" y="126"/>
                  </a:cubicBezTo>
                  <a:cubicBezTo>
                    <a:pt x="54" y="123"/>
                    <a:pt x="49" y="121"/>
                    <a:pt x="44" y="12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75" y="132"/>
                    <a:pt x="71" y="177"/>
                    <a:pt x="51" y="162"/>
                  </a:cubicBezTo>
                  <a:cubicBezTo>
                    <a:pt x="45" y="158"/>
                    <a:pt x="39" y="155"/>
                    <a:pt x="34" y="154"/>
                  </a:cubicBezTo>
                  <a:cubicBezTo>
                    <a:pt x="26" y="183"/>
                    <a:pt x="26" y="183"/>
                    <a:pt x="26" y="183"/>
                  </a:cubicBezTo>
                  <a:cubicBezTo>
                    <a:pt x="42" y="189"/>
                    <a:pt x="42" y="189"/>
                    <a:pt x="42" y="189"/>
                  </a:cubicBezTo>
                  <a:cubicBezTo>
                    <a:pt x="63" y="166"/>
                    <a:pt x="66" y="192"/>
                    <a:pt x="59" y="200"/>
                  </a:cubicBezTo>
                  <a:cubicBezTo>
                    <a:pt x="53" y="207"/>
                    <a:pt x="43" y="198"/>
                    <a:pt x="43" y="198"/>
                  </a:cubicBezTo>
                  <a:cubicBezTo>
                    <a:pt x="35" y="196"/>
                    <a:pt x="28" y="195"/>
                    <a:pt x="23" y="194"/>
                  </a:cubicBezTo>
                  <a:cubicBezTo>
                    <a:pt x="16" y="217"/>
                    <a:pt x="16" y="217"/>
                    <a:pt x="16" y="217"/>
                  </a:cubicBezTo>
                  <a:cubicBezTo>
                    <a:pt x="31" y="223"/>
                    <a:pt x="31" y="223"/>
                    <a:pt x="31" y="223"/>
                  </a:cubicBezTo>
                  <a:cubicBezTo>
                    <a:pt x="55" y="204"/>
                    <a:pt x="52" y="257"/>
                    <a:pt x="30" y="239"/>
                  </a:cubicBezTo>
                  <a:cubicBezTo>
                    <a:pt x="23" y="235"/>
                    <a:pt x="17" y="233"/>
                    <a:pt x="12" y="232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219" y="336"/>
                    <a:pt x="219" y="336"/>
                    <a:pt x="219" y="336"/>
                  </a:cubicBezTo>
                  <a:cubicBezTo>
                    <a:pt x="289" y="50"/>
                    <a:pt x="289" y="50"/>
                    <a:pt x="289" y="50"/>
                  </a:cubicBezTo>
                  <a:cubicBezTo>
                    <a:pt x="289" y="50"/>
                    <a:pt x="81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7"/>
            <p:cNvSpPr/>
            <p:nvPr/>
          </p:nvSpPr>
          <p:spPr>
            <a:xfrm>
              <a:off x="3355400" y="3190463"/>
              <a:ext cx="211138" cy="719138"/>
            </a:xfrm>
            <a:custGeom>
              <a:avLst/>
              <a:gdLst/>
              <a:ahLst/>
              <a:cxnLst/>
              <a:rect l="l" t="t" r="r" b="b"/>
              <a:pathLst>
                <a:path w="133" h="453" extrusionOk="0">
                  <a:moveTo>
                    <a:pt x="125" y="0"/>
                  </a:moveTo>
                  <a:lnTo>
                    <a:pt x="0" y="451"/>
                  </a:lnTo>
                  <a:lnTo>
                    <a:pt x="8" y="453"/>
                  </a:lnTo>
                  <a:lnTo>
                    <a:pt x="133" y="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60CF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7"/>
            <p:cNvSpPr/>
            <p:nvPr/>
          </p:nvSpPr>
          <p:spPr>
            <a:xfrm>
              <a:off x="3355400" y="3190463"/>
              <a:ext cx="211138" cy="719138"/>
            </a:xfrm>
            <a:custGeom>
              <a:avLst/>
              <a:gdLst/>
              <a:ahLst/>
              <a:cxnLst/>
              <a:rect l="l" t="t" r="r" b="b"/>
              <a:pathLst>
                <a:path w="133" h="453" extrusionOk="0">
                  <a:moveTo>
                    <a:pt x="125" y="0"/>
                  </a:moveTo>
                  <a:lnTo>
                    <a:pt x="0" y="451"/>
                  </a:lnTo>
                  <a:lnTo>
                    <a:pt x="8" y="453"/>
                  </a:lnTo>
                  <a:lnTo>
                    <a:pt x="133" y="2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7"/>
            <p:cNvSpPr/>
            <p:nvPr/>
          </p:nvSpPr>
          <p:spPr>
            <a:xfrm>
              <a:off x="3431600" y="3419063"/>
              <a:ext cx="441325" cy="125413"/>
            </a:xfrm>
            <a:custGeom>
              <a:avLst/>
              <a:gdLst/>
              <a:ahLst/>
              <a:cxnLst/>
              <a:rect l="l" t="t" r="r" b="b"/>
              <a:pathLst>
                <a:path w="278" h="79" extrusionOk="0">
                  <a:moveTo>
                    <a:pt x="0" y="8"/>
                  </a:moveTo>
                  <a:lnTo>
                    <a:pt x="276" y="79"/>
                  </a:lnTo>
                  <a:lnTo>
                    <a:pt x="278" y="71"/>
                  </a:lnTo>
                  <a:lnTo>
                    <a:pt x="2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0CF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3431600" y="3419063"/>
              <a:ext cx="441325" cy="125413"/>
            </a:xfrm>
            <a:custGeom>
              <a:avLst/>
              <a:gdLst/>
              <a:ahLst/>
              <a:cxnLst/>
              <a:rect l="l" t="t" r="r" b="b"/>
              <a:pathLst>
                <a:path w="278" h="79" extrusionOk="0">
                  <a:moveTo>
                    <a:pt x="0" y="8"/>
                  </a:moveTo>
                  <a:lnTo>
                    <a:pt x="276" y="79"/>
                  </a:lnTo>
                  <a:lnTo>
                    <a:pt x="278" y="71"/>
                  </a:lnTo>
                  <a:lnTo>
                    <a:pt x="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3401275" y="3598075"/>
              <a:ext cx="447675" cy="100013"/>
            </a:xfrm>
            <a:custGeom>
              <a:avLst/>
              <a:gdLst/>
              <a:ahLst/>
              <a:cxnLst/>
              <a:rect l="l" t="t" r="r" b="b"/>
              <a:pathLst>
                <a:path w="282" h="63" extrusionOk="0">
                  <a:moveTo>
                    <a:pt x="0" y="8"/>
                  </a:moveTo>
                  <a:lnTo>
                    <a:pt x="280" y="63"/>
                  </a:lnTo>
                  <a:lnTo>
                    <a:pt x="282" y="56"/>
                  </a:lnTo>
                  <a:lnTo>
                    <a:pt x="2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7"/>
            <p:cNvSpPr/>
            <p:nvPr/>
          </p:nvSpPr>
          <p:spPr>
            <a:xfrm>
              <a:off x="3358575" y="3650850"/>
              <a:ext cx="447675" cy="100013"/>
            </a:xfrm>
            <a:custGeom>
              <a:avLst/>
              <a:gdLst/>
              <a:ahLst/>
              <a:cxnLst/>
              <a:rect l="l" t="t" r="r" b="b"/>
              <a:pathLst>
                <a:path w="282" h="63" extrusionOk="0">
                  <a:moveTo>
                    <a:pt x="0" y="8"/>
                  </a:moveTo>
                  <a:lnTo>
                    <a:pt x="280" y="63"/>
                  </a:lnTo>
                  <a:lnTo>
                    <a:pt x="282" y="56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7"/>
            <p:cNvSpPr/>
            <p:nvPr/>
          </p:nvSpPr>
          <p:spPr>
            <a:xfrm>
              <a:off x="3510975" y="3236500"/>
              <a:ext cx="414338" cy="112713"/>
            </a:xfrm>
            <a:custGeom>
              <a:avLst/>
              <a:gdLst/>
              <a:ahLst/>
              <a:cxnLst/>
              <a:rect l="l" t="t" r="r" b="b"/>
              <a:pathLst>
                <a:path w="261" h="71" extrusionOk="0">
                  <a:moveTo>
                    <a:pt x="0" y="8"/>
                  </a:moveTo>
                  <a:lnTo>
                    <a:pt x="259" y="71"/>
                  </a:lnTo>
                  <a:lnTo>
                    <a:pt x="261" y="65"/>
                  </a:lnTo>
                  <a:lnTo>
                    <a:pt x="2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0CF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7"/>
            <p:cNvSpPr/>
            <p:nvPr/>
          </p:nvSpPr>
          <p:spPr>
            <a:xfrm>
              <a:off x="3510975" y="3236500"/>
              <a:ext cx="414338" cy="112713"/>
            </a:xfrm>
            <a:custGeom>
              <a:avLst/>
              <a:gdLst/>
              <a:ahLst/>
              <a:cxnLst/>
              <a:rect l="l" t="t" r="r" b="b"/>
              <a:pathLst>
                <a:path w="261" h="71" extrusionOk="0">
                  <a:moveTo>
                    <a:pt x="0" y="8"/>
                  </a:moveTo>
                  <a:lnTo>
                    <a:pt x="259" y="71"/>
                  </a:lnTo>
                  <a:lnTo>
                    <a:pt x="261" y="65"/>
                  </a:lnTo>
                  <a:lnTo>
                    <a:pt x="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7"/>
            <p:cNvSpPr/>
            <p:nvPr/>
          </p:nvSpPr>
          <p:spPr>
            <a:xfrm>
              <a:off x="3334763" y="3787363"/>
              <a:ext cx="425450" cy="122238"/>
            </a:xfrm>
            <a:custGeom>
              <a:avLst/>
              <a:gdLst/>
              <a:ahLst/>
              <a:cxnLst/>
              <a:rect l="l" t="t" r="r" b="b"/>
              <a:pathLst>
                <a:path w="268" h="77" extrusionOk="0">
                  <a:moveTo>
                    <a:pt x="0" y="8"/>
                  </a:moveTo>
                  <a:lnTo>
                    <a:pt x="266" y="77"/>
                  </a:lnTo>
                  <a:lnTo>
                    <a:pt x="268" y="69"/>
                  </a:lnTo>
                  <a:lnTo>
                    <a:pt x="2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60CF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7"/>
            <p:cNvSpPr/>
            <p:nvPr/>
          </p:nvSpPr>
          <p:spPr>
            <a:xfrm>
              <a:off x="3334763" y="3787363"/>
              <a:ext cx="425450" cy="122238"/>
            </a:xfrm>
            <a:custGeom>
              <a:avLst/>
              <a:gdLst/>
              <a:ahLst/>
              <a:cxnLst/>
              <a:rect l="l" t="t" r="r" b="b"/>
              <a:pathLst>
                <a:path w="268" h="77" extrusionOk="0">
                  <a:moveTo>
                    <a:pt x="0" y="8"/>
                  </a:moveTo>
                  <a:lnTo>
                    <a:pt x="266" y="77"/>
                  </a:lnTo>
                  <a:lnTo>
                    <a:pt x="268" y="69"/>
                  </a:lnTo>
                  <a:lnTo>
                    <a:pt x="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4" name="Google Shape;1374;p47"/>
          <p:cNvGrpSpPr/>
          <p:nvPr/>
        </p:nvGrpSpPr>
        <p:grpSpPr>
          <a:xfrm>
            <a:off x="-50244" y="4252220"/>
            <a:ext cx="1012825" cy="1146175"/>
            <a:chOff x="1577650" y="1785126"/>
            <a:chExt cx="1012825" cy="1146175"/>
          </a:xfrm>
        </p:grpSpPr>
        <p:sp>
          <p:nvSpPr>
            <p:cNvPr id="1375" name="Google Shape;1375;p47"/>
            <p:cNvSpPr/>
            <p:nvPr/>
          </p:nvSpPr>
          <p:spPr>
            <a:xfrm>
              <a:off x="1799900" y="2382026"/>
              <a:ext cx="711200" cy="527050"/>
            </a:xfrm>
            <a:custGeom>
              <a:avLst/>
              <a:gdLst/>
              <a:ahLst/>
              <a:cxnLst/>
              <a:rect l="l" t="t" r="r" b="b"/>
              <a:pathLst>
                <a:path w="234" h="173" extrusionOk="0">
                  <a:moveTo>
                    <a:pt x="210" y="0"/>
                  </a:moveTo>
                  <a:cubicBezTo>
                    <a:pt x="234" y="66"/>
                    <a:pt x="234" y="66"/>
                    <a:pt x="234" y="66"/>
                  </a:cubicBezTo>
                  <a:cubicBezTo>
                    <a:pt x="234" y="66"/>
                    <a:pt x="51" y="173"/>
                    <a:pt x="26" y="124"/>
                  </a:cubicBezTo>
                  <a:cubicBezTo>
                    <a:pt x="0" y="74"/>
                    <a:pt x="77" y="45"/>
                    <a:pt x="2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1577650" y="1785126"/>
              <a:ext cx="1012825" cy="1146175"/>
            </a:xfrm>
            <a:custGeom>
              <a:avLst/>
              <a:gdLst/>
              <a:ahLst/>
              <a:cxnLst/>
              <a:rect l="l" t="t" r="r" b="b"/>
              <a:pathLst>
                <a:path w="333" h="376" extrusionOk="0">
                  <a:moveTo>
                    <a:pt x="7" y="123"/>
                  </a:moveTo>
                  <a:cubicBezTo>
                    <a:pt x="0" y="85"/>
                    <a:pt x="39" y="71"/>
                    <a:pt x="39" y="71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73" y="104"/>
                    <a:pt x="307" y="183"/>
                    <a:pt x="309" y="189"/>
                  </a:cubicBezTo>
                  <a:cubicBezTo>
                    <a:pt x="310" y="191"/>
                    <a:pt x="295" y="198"/>
                    <a:pt x="244" y="218"/>
                  </a:cubicBezTo>
                  <a:cubicBezTo>
                    <a:pt x="134" y="263"/>
                    <a:pt x="85" y="269"/>
                    <a:pt x="107" y="312"/>
                  </a:cubicBezTo>
                  <a:cubicBezTo>
                    <a:pt x="124" y="346"/>
                    <a:pt x="193" y="301"/>
                    <a:pt x="240" y="282"/>
                  </a:cubicBezTo>
                  <a:cubicBezTo>
                    <a:pt x="287" y="264"/>
                    <a:pt x="323" y="241"/>
                    <a:pt x="328" y="256"/>
                  </a:cubicBezTo>
                  <a:cubicBezTo>
                    <a:pt x="333" y="272"/>
                    <a:pt x="262" y="297"/>
                    <a:pt x="219" y="317"/>
                  </a:cubicBezTo>
                  <a:cubicBezTo>
                    <a:pt x="176" y="338"/>
                    <a:pt x="111" y="376"/>
                    <a:pt x="83" y="324"/>
                  </a:cubicBezTo>
                  <a:cubicBezTo>
                    <a:pt x="34" y="211"/>
                    <a:pt x="7" y="123"/>
                    <a:pt x="7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2115813" y="2458226"/>
              <a:ext cx="352425" cy="165100"/>
            </a:xfrm>
            <a:custGeom>
              <a:avLst/>
              <a:gdLst/>
              <a:ahLst/>
              <a:cxnLst/>
              <a:rect l="l" t="t" r="r" b="b"/>
              <a:pathLst>
                <a:path w="222" h="104" extrusionOk="0">
                  <a:moveTo>
                    <a:pt x="2" y="104"/>
                  </a:moveTo>
                  <a:lnTo>
                    <a:pt x="222" y="6"/>
                  </a:lnTo>
                  <a:lnTo>
                    <a:pt x="221" y="0"/>
                  </a:lnTo>
                  <a:lnTo>
                    <a:pt x="0" y="98"/>
                  </a:lnTo>
                  <a:lnTo>
                    <a:pt x="2" y="104"/>
                  </a:ln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47"/>
            <p:cNvSpPr/>
            <p:nvPr/>
          </p:nvSpPr>
          <p:spPr>
            <a:xfrm>
              <a:off x="2115813" y="2458226"/>
              <a:ext cx="352425" cy="165100"/>
            </a:xfrm>
            <a:custGeom>
              <a:avLst/>
              <a:gdLst/>
              <a:ahLst/>
              <a:cxnLst/>
              <a:rect l="l" t="t" r="r" b="b"/>
              <a:pathLst>
                <a:path w="222" h="104" extrusionOk="0">
                  <a:moveTo>
                    <a:pt x="2" y="104"/>
                  </a:moveTo>
                  <a:lnTo>
                    <a:pt x="222" y="6"/>
                  </a:lnTo>
                  <a:lnTo>
                    <a:pt x="221" y="0"/>
                  </a:lnTo>
                  <a:lnTo>
                    <a:pt x="0" y="9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47"/>
            <p:cNvSpPr/>
            <p:nvPr/>
          </p:nvSpPr>
          <p:spPr>
            <a:xfrm>
              <a:off x="2261863" y="2497913"/>
              <a:ext cx="222250" cy="107950"/>
            </a:xfrm>
            <a:custGeom>
              <a:avLst/>
              <a:gdLst/>
              <a:ahLst/>
              <a:cxnLst/>
              <a:rect l="l" t="t" r="r" b="b"/>
              <a:pathLst>
                <a:path w="140" h="68" extrusionOk="0">
                  <a:moveTo>
                    <a:pt x="4" y="68"/>
                  </a:moveTo>
                  <a:lnTo>
                    <a:pt x="140" y="8"/>
                  </a:lnTo>
                  <a:lnTo>
                    <a:pt x="136" y="0"/>
                  </a:lnTo>
                  <a:lnTo>
                    <a:pt x="0" y="60"/>
                  </a:lnTo>
                  <a:lnTo>
                    <a:pt x="4" y="68"/>
                  </a:ln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7"/>
            <p:cNvSpPr/>
            <p:nvPr/>
          </p:nvSpPr>
          <p:spPr>
            <a:xfrm>
              <a:off x="2261863" y="2497913"/>
              <a:ext cx="222250" cy="107950"/>
            </a:xfrm>
            <a:custGeom>
              <a:avLst/>
              <a:gdLst/>
              <a:ahLst/>
              <a:cxnLst/>
              <a:rect l="l" t="t" r="r" b="b"/>
              <a:pathLst>
                <a:path w="140" h="68" extrusionOk="0">
                  <a:moveTo>
                    <a:pt x="4" y="68"/>
                  </a:moveTo>
                  <a:lnTo>
                    <a:pt x="140" y="8"/>
                  </a:lnTo>
                  <a:lnTo>
                    <a:pt x="136" y="0"/>
                  </a:lnTo>
                  <a:lnTo>
                    <a:pt x="0" y="6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1684013" y="2010551"/>
              <a:ext cx="239713" cy="539750"/>
            </a:xfrm>
            <a:custGeom>
              <a:avLst/>
              <a:gdLst/>
              <a:ahLst/>
              <a:cxnLst/>
              <a:rect l="l" t="t" r="r" b="b"/>
              <a:pathLst>
                <a:path w="151" h="340" extrusionOk="0">
                  <a:moveTo>
                    <a:pt x="0" y="2"/>
                  </a:moveTo>
                  <a:lnTo>
                    <a:pt x="145" y="340"/>
                  </a:lnTo>
                  <a:lnTo>
                    <a:pt x="151" y="336"/>
                  </a:lnTo>
                  <a:lnTo>
                    <a:pt x="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A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1684013" y="2010551"/>
              <a:ext cx="239713" cy="539750"/>
            </a:xfrm>
            <a:custGeom>
              <a:avLst/>
              <a:gdLst/>
              <a:ahLst/>
              <a:cxnLst/>
              <a:rect l="l" t="t" r="r" b="b"/>
              <a:pathLst>
                <a:path w="151" h="340" extrusionOk="0">
                  <a:moveTo>
                    <a:pt x="0" y="2"/>
                  </a:moveTo>
                  <a:lnTo>
                    <a:pt x="145" y="340"/>
                  </a:lnTo>
                  <a:lnTo>
                    <a:pt x="151" y="336"/>
                  </a:lnTo>
                  <a:lnTo>
                    <a:pt x="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7"/>
            <p:cNvSpPr/>
            <p:nvPr/>
          </p:nvSpPr>
          <p:spPr>
            <a:xfrm>
              <a:off x="1807838" y="2321701"/>
              <a:ext cx="660400" cy="441325"/>
            </a:xfrm>
            <a:custGeom>
              <a:avLst/>
              <a:gdLst/>
              <a:ahLst/>
              <a:cxnLst/>
              <a:rect l="l" t="t" r="r" b="b"/>
              <a:pathLst>
                <a:path w="217" h="145" extrusionOk="0">
                  <a:moveTo>
                    <a:pt x="217" y="0"/>
                  </a:moveTo>
                  <a:cubicBezTo>
                    <a:pt x="215" y="0"/>
                    <a:pt x="212" y="1"/>
                    <a:pt x="208" y="2"/>
                  </a:cubicBezTo>
                  <a:cubicBezTo>
                    <a:pt x="193" y="8"/>
                    <a:pt x="162" y="21"/>
                    <a:pt x="129" y="34"/>
                  </a:cubicBezTo>
                  <a:cubicBezTo>
                    <a:pt x="96" y="48"/>
                    <a:pt x="61" y="64"/>
                    <a:pt x="35" y="73"/>
                  </a:cubicBezTo>
                  <a:cubicBezTo>
                    <a:pt x="28" y="76"/>
                    <a:pt x="19" y="83"/>
                    <a:pt x="12" y="92"/>
                  </a:cubicBezTo>
                  <a:cubicBezTo>
                    <a:pt x="5" y="101"/>
                    <a:pt x="0" y="112"/>
                    <a:pt x="0" y="125"/>
                  </a:cubicBezTo>
                  <a:cubicBezTo>
                    <a:pt x="0" y="132"/>
                    <a:pt x="1" y="138"/>
                    <a:pt x="4" y="145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5" y="137"/>
                    <a:pt x="4" y="131"/>
                    <a:pt x="4" y="125"/>
                  </a:cubicBezTo>
                  <a:cubicBezTo>
                    <a:pt x="4" y="113"/>
                    <a:pt x="9" y="103"/>
                    <a:pt x="15" y="94"/>
                  </a:cubicBezTo>
                  <a:cubicBezTo>
                    <a:pt x="22" y="86"/>
                    <a:pt x="30" y="80"/>
                    <a:pt x="37" y="77"/>
                  </a:cubicBezTo>
                  <a:cubicBezTo>
                    <a:pt x="66" y="66"/>
                    <a:pt x="108" y="48"/>
                    <a:pt x="145" y="32"/>
                  </a:cubicBezTo>
                  <a:cubicBezTo>
                    <a:pt x="163" y="25"/>
                    <a:pt x="180" y="18"/>
                    <a:pt x="193" y="12"/>
                  </a:cubicBezTo>
                  <a:cubicBezTo>
                    <a:pt x="199" y="10"/>
                    <a:pt x="205" y="8"/>
                    <a:pt x="209" y="6"/>
                  </a:cubicBezTo>
                  <a:cubicBezTo>
                    <a:pt x="213" y="5"/>
                    <a:pt x="216" y="4"/>
                    <a:pt x="217" y="4"/>
                  </a:cubicBezTo>
                  <a:cubicBezTo>
                    <a:pt x="217" y="0"/>
                    <a:pt x="217" y="0"/>
                    <a:pt x="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4" name="Google Shape;1384;p47"/>
          <p:cNvGrpSpPr/>
          <p:nvPr/>
        </p:nvGrpSpPr>
        <p:grpSpPr>
          <a:xfrm>
            <a:off x="4869029" y="73942"/>
            <a:ext cx="1135062" cy="1033463"/>
            <a:chOff x="1618188" y="1823238"/>
            <a:chExt cx="1135062" cy="1033463"/>
          </a:xfrm>
        </p:grpSpPr>
        <p:sp>
          <p:nvSpPr>
            <p:cNvPr id="1385" name="Google Shape;1385;p47"/>
            <p:cNvSpPr/>
            <p:nvPr/>
          </p:nvSpPr>
          <p:spPr>
            <a:xfrm>
              <a:off x="1654700" y="2045488"/>
              <a:ext cx="809625" cy="811213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232" y="194"/>
                  </a:moveTo>
                  <a:cubicBezTo>
                    <a:pt x="198" y="249"/>
                    <a:pt x="126" y="266"/>
                    <a:pt x="72" y="232"/>
                  </a:cubicBezTo>
                  <a:cubicBezTo>
                    <a:pt x="17" y="198"/>
                    <a:pt x="0" y="126"/>
                    <a:pt x="34" y="72"/>
                  </a:cubicBezTo>
                  <a:cubicBezTo>
                    <a:pt x="68" y="17"/>
                    <a:pt x="139" y="0"/>
                    <a:pt x="194" y="34"/>
                  </a:cubicBezTo>
                  <a:cubicBezTo>
                    <a:pt x="249" y="68"/>
                    <a:pt x="266" y="139"/>
                    <a:pt x="232" y="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7"/>
            <p:cNvSpPr/>
            <p:nvPr/>
          </p:nvSpPr>
          <p:spPr>
            <a:xfrm>
              <a:off x="1727725" y="2118513"/>
              <a:ext cx="660400" cy="661988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90" y="159"/>
                  </a:moveTo>
                  <a:cubicBezTo>
                    <a:pt x="162" y="204"/>
                    <a:pt x="104" y="217"/>
                    <a:pt x="59" y="190"/>
                  </a:cubicBezTo>
                  <a:cubicBezTo>
                    <a:pt x="14" y="162"/>
                    <a:pt x="0" y="104"/>
                    <a:pt x="28" y="59"/>
                  </a:cubicBezTo>
                  <a:cubicBezTo>
                    <a:pt x="56" y="14"/>
                    <a:pt x="114" y="0"/>
                    <a:pt x="159" y="28"/>
                  </a:cubicBezTo>
                  <a:cubicBezTo>
                    <a:pt x="204" y="56"/>
                    <a:pt x="217" y="114"/>
                    <a:pt x="190" y="1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7"/>
            <p:cNvSpPr/>
            <p:nvPr/>
          </p:nvSpPr>
          <p:spPr>
            <a:xfrm>
              <a:off x="2334150" y="1988338"/>
              <a:ext cx="419100" cy="407988"/>
            </a:xfrm>
            <a:custGeom>
              <a:avLst/>
              <a:gdLst/>
              <a:ahLst/>
              <a:cxnLst/>
              <a:rect l="l" t="t" r="r" b="b"/>
              <a:pathLst>
                <a:path w="138" h="134" extrusionOk="0">
                  <a:moveTo>
                    <a:pt x="0" y="50"/>
                  </a:moveTo>
                  <a:cubicBezTo>
                    <a:pt x="43" y="134"/>
                    <a:pt x="43" y="134"/>
                    <a:pt x="43" y="134"/>
                  </a:cubicBezTo>
                  <a:cubicBezTo>
                    <a:pt x="138" y="123"/>
                    <a:pt x="84" y="0"/>
                    <a:pt x="0" y="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7"/>
            <p:cNvSpPr/>
            <p:nvPr/>
          </p:nvSpPr>
          <p:spPr>
            <a:xfrm>
              <a:off x="1618188" y="1823238"/>
              <a:ext cx="381000" cy="341313"/>
            </a:xfrm>
            <a:custGeom>
              <a:avLst/>
              <a:gdLst/>
              <a:ahLst/>
              <a:cxnLst/>
              <a:rect l="l" t="t" r="r" b="b"/>
              <a:pathLst>
                <a:path w="125" h="112" extrusionOk="0">
                  <a:moveTo>
                    <a:pt x="27" y="112"/>
                  </a:moveTo>
                  <a:cubicBezTo>
                    <a:pt x="125" y="78"/>
                    <a:pt x="125" y="78"/>
                    <a:pt x="125" y="78"/>
                  </a:cubicBezTo>
                  <a:cubicBezTo>
                    <a:pt x="101" y="0"/>
                    <a:pt x="0" y="5"/>
                    <a:pt x="27" y="1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7"/>
            <p:cNvSpPr/>
            <p:nvPr/>
          </p:nvSpPr>
          <p:spPr>
            <a:xfrm>
              <a:off x="2007125" y="2445538"/>
              <a:ext cx="76200" cy="74613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2" y="18"/>
                  </a:moveTo>
                  <a:cubicBezTo>
                    <a:pt x="19" y="23"/>
                    <a:pt x="12" y="25"/>
                    <a:pt x="7" y="22"/>
                  </a:cubicBezTo>
                  <a:cubicBezTo>
                    <a:pt x="2" y="19"/>
                    <a:pt x="0" y="12"/>
                    <a:pt x="3" y="7"/>
                  </a:cubicBezTo>
                  <a:cubicBezTo>
                    <a:pt x="7" y="2"/>
                    <a:pt x="13" y="0"/>
                    <a:pt x="19" y="3"/>
                  </a:cubicBezTo>
                  <a:cubicBezTo>
                    <a:pt x="24" y="6"/>
                    <a:pt x="25" y="13"/>
                    <a:pt x="22" y="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7"/>
            <p:cNvSpPr/>
            <p:nvPr/>
          </p:nvSpPr>
          <p:spPr>
            <a:xfrm>
              <a:off x="2053163" y="2347113"/>
              <a:ext cx="238125" cy="149225"/>
            </a:xfrm>
            <a:custGeom>
              <a:avLst/>
              <a:gdLst/>
              <a:ahLst/>
              <a:cxnLst/>
              <a:rect l="l" t="t" r="r" b="b"/>
              <a:pathLst>
                <a:path w="78" h="49" extrusionOk="0">
                  <a:moveTo>
                    <a:pt x="0" y="4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18" y="9"/>
                    <a:pt x="17" y="1"/>
                    <a:pt x="17" y="1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61" y="34"/>
                    <a:pt x="48" y="45"/>
                    <a:pt x="48" y="45"/>
                  </a:cubicBezTo>
                  <a:cubicBezTo>
                    <a:pt x="47" y="29"/>
                    <a:pt x="49" y="20"/>
                    <a:pt x="49" y="20"/>
                  </a:cubicBezTo>
                  <a:cubicBezTo>
                    <a:pt x="24" y="40"/>
                    <a:pt x="0" y="49"/>
                    <a:pt x="0" y="4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7"/>
            <p:cNvSpPr/>
            <p:nvPr/>
          </p:nvSpPr>
          <p:spPr>
            <a:xfrm>
              <a:off x="1856313" y="2320126"/>
              <a:ext cx="193675" cy="161925"/>
            </a:xfrm>
            <a:custGeom>
              <a:avLst/>
              <a:gdLst/>
              <a:ahLst/>
              <a:cxnLst/>
              <a:rect l="l" t="t" r="r" b="b"/>
              <a:pathLst>
                <a:path w="64" h="53" extrusionOk="0">
                  <a:moveTo>
                    <a:pt x="61" y="49"/>
                  </a:moveTo>
                  <a:cubicBezTo>
                    <a:pt x="37" y="28"/>
                    <a:pt x="37" y="28"/>
                    <a:pt x="37" y="28"/>
                  </a:cubicBezTo>
                  <a:cubicBezTo>
                    <a:pt x="55" y="31"/>
                    <a:pt x="64" y="27"/>
                    <a:pt x="64" y="27"/>
                  </a:cubicBezTo>
                  <a:cubicBezTo>
                    <a:pt x="41" y="13"/>
                    <a:pt x="0" y="0"/>
                    <a:pt x="0" y="0"/>
                  </a:cubicBezTo>
                  <a:cubicBezTo>
                    <a:pt x="14" y="33"/>
                    <a:pt x="32" y="53"/>
                    <a:pt x="32" y="53"/>
                  </a:cubicBezTo>
                  <a:cubicBezTo>
                    <a:pt x="36" y="42"/>
                    <a:pt x="36" y="35"/>
                    <a:pt x="36" y="35"/>
                  </a:cubicBezTo>
                  <a:cubicBezTo>
                    <a:pt x="59" y="53"/>
                    <a:pt x="59" y="53"/>
                    <a:pt x="59" y="5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2" name="Google Shape;1392;p47"/>
          <p:cNvGrpSpPr/>
          <p:nvPr/>
        </p:nvGrpSpPr>
        <p:grpSpPr>
          <a:xfrm>
            <a:off x="7409850" y="-679082"/>
            <a:ext cx="1700350" cy="1420003"/>
            <a:chOff x="466750" y="328222"/>
            <a:chExt cx="1700350" cy="1420003"/>
          </a:xfrm>
        </p:grpSpPr>
        <p:sp>
          <p:nvSpPr>
            <p:cNvPr id="1393" name="Google Shape;1393;p47"/>
            <p:cNvSpPr/>
            <p:nvPr/>
          </p:nvSpPr>
          <p:spPr>
            <a:xfrm>
              <a:off x="466750" y="405718"/>
              <a:ext cx="1700350" cy="1342507"/>
            </a:xfrm>
            <a:custGeom>
              <a:avLst/>
              <a:gdLst/>
              <a:ahLst/>
              <a:cxnLst/>
              <a:rect l="l" t="t" r="r" b="b"/>
              <a:pathLst>
                <a:path w="389" h="307" extrusionOk="0">
                  <a:moveTo>
                    <a:pt x="22" y="76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24" y="185"/>
                    <a:pt x="75" y="307"/>
                    <a:pt x="75" y="307"/>
                  </a:cubicBezTo>
                  <a:cubicBezTo>
                    <a:pt x="213" y="268"/>
                    <a:pt x="213" y="268"/>
                    <a:pt x="213" y="268"/>
                  </a:cubicBezTo>
                  <a:cubicBezTo>
                    <a:pt x="226" y="294"/>
                    <a:pt x="261" y="280"/>
                    <a:pt x="256" y="258"/>
                  </a:cubicBezTo>
                  <a:cubicBezTo>
                    <a:pt x="293" y="248"/>
                    <a:pt x="389" y="210"/>
                    <a:pt x="389" y="210"/>
                  </a:cubicBezTo>
                  <a:cubicBezTo>
                    <a:pt x="375" y="147"/>
                    <a:pt x="317" y="0"/>
                    <a:pt x="317" y="0"/>
                  </a:cubicBezTo>
                  <a:cubicBezTo>
                    <a:pt x="299" y="0"/>
                    <a:pt x="299" y="0"/>
                    <a:pt x="299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7"/>
            <p:cNvSpPr/>
            <p:nvPr/>
          </p:nvSpPr>
          <p:spPr>
            <a:xfrm>
              <a:off x="535129" y="328222"/>
              <a:ext cx="1543079" cy="1324272"/>
            </a:xfrm>
            <a:custGeom>
              <a:avLst/>
              <a:gdLst/>
              <a:ahLst/>
              <a:cxnLst/>
              <a:rect l="l" t="t" r="r" b="b"/>
              <a:pathLst>
                <a:path w="353" h="303" extrusionOk="0">
                  <a:moveTo>
                    <a:pt x="142" y="64"/>
                  </a:moveTo>
                  <a:cubicBezTo>
                    <a:pt x="108" y="45"/>
                    <a:pt x="0" y="79"/>
                    <a:pt x="0" y="79"/>
                  </a:cubicBezTo>
                  <a:cubicBezTo>
                    <a:pt x="18" y="167"/>
                    <a:pt x="68" y="303"/>
                    <a:pt x="68" y="303"/>
                  </a:cubicBezTo>
                  <a:cubicBezTo>
                    <a:pt x="98" y="290"/>
                    <a:pt x="202" y="276"/>
                    <a:pt x="202" y="276"/>
                  </a:cubicBezTo>
                  <a:cubicBezTo>
                    <a:pt x="214" y="282"/>
                    <a:pt x="231" y="275"/>
                    <a:pt x="232" y="267"/>
                  </a:cubicBezTo>
                  <a:cubicBezTo>
                    <a:pt x="282" y="239"/>
                    <a:pt x="353" y="217"/>
                    <a:pt x="353" y="217"/>
                  </a:cubicBezTo>
                  <a:cubicBezTo>
                    <a:pt x="332" y="145"/>
                    <a:pt x="282" y="0"/>
                    <a:pt x="282" y="0"/>
                  </a:cubicBezTo>
                  <a:cubicBezTo>
                    <a:pt x="251" y="6"/>
                    <a:pt x="160" y="28"/>
                    <a:pt x="142" y="6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7"/>
            <p:cNvSpPr/>
            <p:nvPr/>
          </p:nvSpPr>
          <p:spPr>
            <a:xfrm>
              <a:off x="1177889" y="499170"/>
              <a:ext cx="784076" cy="1132811"/>
            </a:xfrm>
            <a:custGeom>
              <a:avLst/>
              <a:gdLst/>
              <a:ahLst/>
              <a:cxnLst/>
              <a:rect l="l" t="t" r="r" b="b"/>
              <a:pathLst>
                <a:path w="179" h="259" extrusionOk="0">
                  <a:moveTo>
                    <a:pt x="0" y="11"/>
                  </a:moveTo>
                  <a:cubicBezTo>
                    <a:pt x="13" y="45"/>
                    <a:pt x="132" y="246"/>
                    <a:pt x="152" y="259"/>
                  </a:cubicBezTo>
                  <a:cubicBezTo>
                    <a:pt x="150" y="241"/>
                    <a:pt x="153" y="230"/>
                    <a:pt x="153" y="230"/>
                  </a:cubicBezTo>
                  <a:cubicBezTo>
                    <a:pt x="179" y="234"/>
                    <a:pt x="179" y="234"/>
                    <a:pt x="179" y="234"/>
                  </a:cubicBezTo>
                  <a:cubicBezTo>
                    <a:pt x="153" y="169"/>
                    <a:pt x="17" y="0"/>
                    <a:pt x="17" y="0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7"/>
            <p:cNvSpPr/>
            <p:nvPr/>
          </p:nvSpPr>
          <p:spPr>
            <a:xfrm>
              <a:off x="1168771" y="638206"/>
              <a:ext cx="319101" cy="852457"/>
            </a:xfrm>
            <a:custGeom>
              <a:avLst/>
              <a:gdLst/>
              <a:ahLst/>
              <a:cxnLst/>
              <a:rect l="l" t="t" r="r" b="b"/>
              <a:pathLst>
                <a:path w="140" h="374" extrusionOk="0">
                  <a:moveTo>
                    <a:pt x="0" y="4"/>
                  </a:moveTo>
                  <a:lnTo>
                    <a:pt x="135" y="374"/>
                  </a:lnTo>
                  <a:lnTo>
                    <a:pt x="140" y="372"/>
                  </a:lnTo>
                  <a:lnTo>
                    <a:pt x="8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60CFB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7"/>
            <p:cNvSpPr/>
            <p:nvPr/>
          </p:nvSpPr>
          <p:spPr>
            <a:xfrm>
              <a:off x="1168771" y="638206"/>
              <a:ext cx="319101" cy="852457"/>
            </a:xfrm>
            <a:custGeom>
              <a:avLst/>
              <a:gdLst/>
              <a:ahLst/>
              <a:cxnLst/>
              <a:rect l="l" t="t" r="r" b="b"/>
              <a:pathLst>
                <a:path w="140" h="374" extrusionOk="0">
                  <a:moveTo>
                    <a:pt x="0" y="4"/>
                  </a:moveTo>
                  <a:lnTo>
                    <a:pt x="135" y="374"/>
                  </a:lnTo>
                  <a:lnTo>
                    <a:pt x="140" y="372"/>
                  </a:lnTo>
                  <a:lnTo>
                    <a:pt x="8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8" name="Google Shape;1398;p47"/>
          <p:cNvGrpSpPr/>
          <p:nvPr/>
        </p:nvGrpSpPr>
        <p:grpSpPr>
          <a:xfrm>
            <a:off x="5105072" y="1391733"/>
            <a:ext cx="820670" cy="589219"/>
            <a:chOff x="5456881" y="2763038"/>
            <a:chExt cx="820670" cy="589219"/>
          </a:xfrm>
        </p:grpSpPr>
        <p:sp>
          <p:nvSpPr>
            <p:cNvPr id="1399" name="Google Shape;1399;p47"/>
            <p:cNvSpPr/>
            <p:nvPr/>
          </p:nvSpPr>
          <p:spPr>
            <a:xfrm>
              <a:off x="6039426" y="2763038"/>
              <a:ext cx="238125" cy="204788"/>
            </a:xfrm>
            <a:custGeom>
              <a:avLst/>
              <a:gdLst/>
              <a:ahLst/>
              <a:cxnLst/>
              <a:rect l="l" t="t" r="r" b="b"/>
              <a:pathLst>
                <a:path w="150" h="129" extrusionOk="0">
                  <a:moveTo>
                    <a:pt x="0" y="21"/>
                  </a:moveTo>
                  <a:lnTo>
                    <a:pt x="150" y="0"/>
                  </a:lnTo>
                  <a:lnTo>
                    <a:pt x="71" y="129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6177538" y="2763038"/>
              <a:ext cx="100013" cy="88900"/>
            </a:xfrm>
            <a:custGeom>
              <a:avLst/>
              <a:gdLst/>
              <a:ahLst/>
              <a:cxnLst/>
              <a:rect l="l" t="t" r="r" b="b"/>
              <a:pathLst>
                <a:path w="63" h="56" extrusionOk="0">
                  <a:moveTo>
                    <a:pt x="63" y="0"/>
                  </a:moveTo>
                  <a:lnTo>
                    <a:pt x="0" y="8"/>
                  </a:lnTo>
                  <a:lnTo>
                    <a:pt x="28" y="56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7"/>
            <p:cNvSpPr/>
            <p:nvPr/>
          </p:nvSpPr>
          <p:spPr>
            <a:xfrm rot="3368352">
              <a:off x="5707978" y="2719094"/>
              <a:ext cx="195449" cy="7089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02" name="Google Shape;1402;p47"/>
            <p:cNvSpPr/>
            <p:nvPr/>
          </p:nvSpPr>
          <p:spPr>
            <a:xfrm>
              <a:off x="5493875" y="2836751"/>
              <a:ext cx="594941" cy="427258"/>
            </a:xfrm>
            <a:custGeom>
              <a:avLst/>
              <a:gdLst/>
              <a:ahLst/>
              <a:cxnLst/>
              <a:rect l="l" t="t" r="r" b="b"/>
              <a:pathLst>
                <a:path w="359" h="257" extrusionOk="0">
                  <a:moveTo>
                    <a:pt x="4" y="257"/>
                  </a:moveTo>
                  <a:lnTo>
                    <a:pt x="359" y="8"/>
                  </a:lnTo>
                  <a:lnTo>
                    <a:pt x="355" y="0"/>
                  </a:lnTo>
                  <a:lnTo>
                    <a:pt x="0" y="252"/>
                  </a:lnTo>
                  <a:lnTo>
                    <a:pt x="4" y="25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47"/>
            <p:cNvSpPr/>
            <p:nvPr/>
          </p:nvSpPr>
          <p:spPr>
            <a:xfrm>
              <a:off x="5537759" y="2894217"/>
              <a:ext cx="594941" cy="427258"/>
            </a:xfrm>
            <a:custGeom>
              <a:avLst/>
              <a:gdLst/>
              <a:ahLst/>
              <a:cxnLst/>
              <a:rect l="l" t="t" r="r" b="b"/>
              <a:pathLst>
                <a:path w="359" h="257" extrusionOk="0">
                  <a:moveTo>
                    <a:pt x="4" y="257"/>
                  </a:moveTo>
                  <a:lnTo>
                    <a:pt x="359" y="8"/>
                  </a:lnTo>
                  <a:lnTo>
                    <a:pt x="355" y="0"/>
                  </a:lnTo>
                  <a:lnTo>
                    <a:pt x="0" y="252"/>
                  </a:lnTo>
                  <a:lnTo>
                    <a:pt x="4" y="25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"/>
          <p:cNvSpPr txBox="1">
            <a:spLocks noGrp="1"/>
          </p:cNvSpPr>
          <p:nvPr>
            <p:ph type="subTitle" idx="1"/>
          </p:nvPr>
        </p:nvSpPr>
        <p:spPr>
          <a:xfrm>
            <a:off x="780457" y="1228227"/>
            <a:ext cx="4131713" cy="2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Тільки</a:t>
            </a: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у США </a:t>
            </a:r>
            <a:r>
              <a:rPr lang="ru-RU" sz="16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станом на 2018</a:t>
            </a: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рік</a:t>
            </a: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понад</a:t>
            </a: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43 </a:t>
            </a:r>
            <a:r>
              <a:rPr lang="ru-RU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мільйони</a:t>
            </a:r>
            <a:r>
              <a:rPr lang="ru-RU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людей </a:t>
            </a:r>
            <a:r>
              <a:rPr lang="ru-RU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мали</a:t>
            </a: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професійні</a:t>
            </a: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сертифікати</a:t>
            </a: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або</a:t>
            </a: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ліцензії</a:t>
            </a: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397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97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 2025 року </a:t>
            </a:r>
            <a:r>
              <a:rPr lang="ru-RU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глобальний</a:t>
            </a: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ринок</a:t>
            </a: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професійних</a:t>
            </a: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сертифікатів</a:t>
            </a: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досяг</a:t>
            </a: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$6,76 </a:t>
            </a:r>
            <a:r>
              <a:rPr lang="ru-RU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мільярда</a:t>
            </a: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а до 2029 </a:t>
            </a:r>
            <a:r>
              <a:rPr lang="ru-RU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очікується</a:t>
            </a: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зростання</a:t>
            </a: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до </a:t>
            </a:r>
            <a:r>
              <a:rPr lang="ru-RU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$8,92 </a:t>
            </a:r>
            <a:r>
              <a:rPr lang="ru-RU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мільярда</a:t>
            </a: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ru-RU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Кількість</a:t>
            </a: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студентів</a:t>
            </a: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сертифікатних</a:t>
            </a: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програм</a:t>
            </a: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до 2029 рок</a:t>
            </a:r>
            <a:r>
              <a:rPr lang="ru-RU" sz="1600" dirty="0">
                <a:latin typeface="Arial"/>
                <a:ea typeface="Arial"/>
                <a:cs typeface="Arial"/>
                <a:sym typeface="Arial"/>
              </a:rPr>
              <a:t>у</a:t>
            </a: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600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прогнозується</a:t>
            </a: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на </a:t>
            </a:r>
            <a:r>
              <a:rPr lang="ru-RU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рівні</a:t>
            </a: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75,2 </a:t>
            </a:r>
            <a:r>
              <a:rPr lang="ru-RU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мільйона</a:t>
            </a:r>
            <a:r>
              <a:rPr lang="ru-R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662" name="Google Shape;662;p5"/>
          <p:cNvSpPr txBox="1">
            <a:spLocks noGrp="1"/>
          </p:cNvSpPr>
          <p:nvPr>
            <p:ph type="title"/>
          </p:nvPr>
        </p:nvSpPr>
        <p:spPr>
          <a:xfrm>
            <a:off x="895207" y="263128"/>
            <a:ext cx="791301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1800"/>
              <a:t>АКТУАЛЬНІСТЬ РОЗРОБКИ </a:t>
            </a:r>
            <a:r>
              <a:rPr lang="ru-RU" sz="1800" b="0">
                <a:latin typeface="Nunito Black"/>
                <a:ea typeface="Nunito Black"/>
                <a:cs typeface="Nunito Black"/>
                <a:sym typeface="Nunito Black"/>
              </a:rPr>
              <a:t>ВЕБ-ЗАСТОСУНКУ ДЛЯ ГЕНЕРАЦІЇ СЕРТИФІКАТІВ НА ПІДТВЕРДЖЕННЯ НАВЧАЛЬНИХ ДОСЯГНЕНЬ</a:t>
            </a:r>
            <a:endParaRPr sz="1800"/>
          </a:p>
        </p:txBody>
      </p:sp>
      <p:pic>
        <p:nvPicPr>
          <p:cNvPr id="663" name="Google Shape;66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51331" y="4391434"/>
            <a:ext cx="1072907" cy="220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5" descr="Testing, Inspection and Certification Market Size | CAGR of 4%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33667" y="1382876"/>
            <a:ext cx="3774552" cy="2297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"/>
          <p:cNvSpPr txBox="1">
            <a:spLocks noGrp="1"/>
          </p:cNvSpPr>
          <p:nvPr>
            <p:ph type="subTitle" idx="1"/>
          </p:nvPr>
        </p:nvSpPr>
        <p:spPr>
          <a:xfrm>
            <a:off x="895207" y="1414321"/>
            <a:ext cx="7564180" cy="2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сучасному світі, коли онлайн-освіта, вебінари та онлайн-курси стають все більш популярними, </a:t>
            </a:r>
            <a:r>
              <a:rPr lang="ru-RU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потреба в зручному та швидкому способі генерування сертифікатів для учасників стає надзвичайно актуальною</a:t>
            </a: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Ручне створення сертифікатів для кожного учасника забирає значну кількість часу та може призвести до помилок, тож </a:t>
            </a:r>
            <a:r>
              <a:rPr lang="ru-RU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застосунок для генерації сертифікатів в наш час є необхідним інструментом </a:t>
            </a: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освітніх установ, конференцій та інших подій, що надають учасникам сертифікати про участь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6"/>
          <p:cNvSpPr txBox="1">
            <a:spLocks noGrp="1"/>
          </p:cNvSpPr>
          <p:nvPr>
            <p:ph type="title"/>
          </p:nvPr>
        </p:nvSpPr>
        <p:spPr>
          <a:xfrm>
            <a:off x="895207" y="263128"/>
            <a:ext cx="791301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1800"/>
              <a:t>АКТУАЛЬНІСТЬ РОЗРОБКИ </a:t>
            </a:r>
            <a:r>
              <a:rPr lang="ru-RU" sz="1800" b="0">
                <a:latin typeface="Nunito Black"/>
                <a:ea typeface="Nunito Black"/>
                <a:cs typeface="Nunito Black"/>
                <a:sym typeface="Nunito Black"/>
              </a:rPr>
              <a:t>ВЕБ-ЗАСТОСУНКУ ДЛЯ ГЕНЕРАЦІЇ СЕРТИФІКАТІВ НА ПІДТВЕРДЖЕННЯ НАВЧАЛЬНИХ ДОСЯГНЕНЬ</a:t>
            </a:r>
            <a:endParaRPr sz="1800"/>
          </a:p>
        </p:txBody>
      </p:sp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"/>
          <p:cNvSpPr txBox="1">
            <a:spLocks noGrp="1"/>
          </p:cNvSpPr>
          <p:nvPr>
            <p:ph type="title"/>
          </p:nvPr>
        </p:nvSpPr>
        <p:spPr>
          <a:xfrm>
            <a:off x="1783966" y="2905441"/>
            <a:ext cx="5793726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4000"/>
              <a:t>Порівняльний аналіз конкуруючих рішень</a:t>
            </a:r>
            <a:endParaRPr sz="4000"/>
          </a:p>
        </p:txBody>
      </p:sp>
      <p:sp>
        <p:nvSpPr>
          <p:cNvPr id="676" name="Google Shape;676;p7"/>
          <p:cNvSpPr txBox="1">
            <a:spLocks noGrp="1"/>
          </p:cNvSpPr>
          <p:nvPr>
            <p:ph type="title" idx="2"/>
          </p:nvPr>
        </p:nvSpPr>
        <p:spPr>
          <a:xfrm>
            <a:off x="4064782" y="1105947"/>
            <a:ext cx="12684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ru-RU"/>
              <a:t>02</a:t>
            </a:r>
            <a:endParaRPr/>
          </a:p>
        </p:txBody>
      </p:sp>
      <p:grpSp>
        <p:nvGrpSpPr>
          <p:cNvPr id="677" name="Google Shape;677;p7"/>
          <p:cNvGrpSpPr/>
          <p:nvPr/>
        </p:nvGrpSpPr>
        <p:grpSpPr>
          <a:xfrm>
            <a:off x="6071576" y="-112069"/>
            <a:ext cx="3846005" cy="3483999"/>
            <a:chOff x="5807351" y="-130144"/>
            <a:chExt cx="3846005" cy="3483999"/>
          </a:xfrm>
        </p:grpSpPr>
        <p:grpSp>
          <p:nvGrpSpPr>
            <p:cNvPr id="678" name="Google Shape;678;p7"/>
            <p:cNvGrpSpPr/>
            <p:nvPr/>
          </p:nvGrpSpPr>
          <p:grpSpPr>
            <a:xfrm rot="3965436">
              <a:off x="6997441" y="9782"/>
              <a:ext cx="1117919" cy="1247898"/>
              <a:chOff x="6503625" y="1008025"/>
              <a:chExt cx="573088" cy="639763"/>
            </a:xfrm>
          </p:grpSpPr>
          <p:sp>
            <p:nvSpPr>
              <p:cNvPr id="679" name="Google Shape;679;p7"/>
              <p:cNvSpPr/>
              <p:nvPr/>
            </p:nvSpPr>
            <p:spPr>
              <a:xfrm>
                <a:off x="6503625" y="1008025"/>
                <a:ext cx="276225" cy="30956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19" extrusionOk="0">
                    <a:moveTo>
                      <a:pt x="6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12" y="0"/>
                      <a:pt x="21" y="1"/>
                      <a:pt x="25" y="7"/>
                    </a:cubicBezTo>
                    <a:cubicBezTo>
                      <a:pt x="106" y="102"/>
                      <a:pt x="106" y="102"/>
                      <a:pt x="106" y="102"/>
                    </a:cubicBezTo>
                    <a:cubicBezTo>
                      <a:pt x="85" y="119"/>
                      <a:pt x="85" y="119"/>
                      <a:pt x="85" y="119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0" y="18"/>
                      <a:pt x="1" y="10"/>
                      <a:pt x="6" y="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7"/>
              <p:cNvSpPr/>
              <p:nvPr/>
            </p:nvSpPr>
            <p:spPr>
              <a:xfrm>
                <a:off x="6668725" y="1204875"/>
                <a:ext cx="87313" cy="87313"/>
              </a:xfrm>
              <a:custGeom>
                <a:avLst/>
                <a:gdLst/>
                <a:ahLst/>
                <a:cxnLst/>
                <a:rect l="l" t="t" r="r" b="b"/>
                <a:pathLst>
                  <a:path w="55" h="55" extrusionOk="0">
                    <a:moveTo>
                      <a:pt x="34" y="0"/>
                    </a:moveTo>
                    <a:lnTo>
                      <a:pt x="0" y="30"/>
                    </a:lnTo>
                    <a:lnTo>
                      <a:pt x="21" y="55"/>
                    </a:lnTo>
                    <a:lnTo>
                      <a:pt x="55" y="25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7"/>
              <p:cNvSpPr/>
              <p:nvPr/>
            </p:nvSpPr>
            <p:spPr>
              <a:xfrm>
                <a:off x="6743338" y="1289013"/>
                <a:ext cx="49213" cy="52388"/>
              </a:xfrm>
              <a:custGeom>
                <a:avLst/>
                <a:gdLst/>
                <a:ahLst/>
                <a:cxnLst/>
                <a:rect l="l" t="t" r="r" b="b"/>
                <a:pathLst>
                  <a:path w="31" h="33" extrusionOk="0">
                    <a:moveTo>
                      <a:pt x="10" y="0"/>
                    </a:moveTo>
                    <a:lnTo>
                      <a:pt x="0" y="8"/>
                    </a:lnTo>
                    <a:lnTo>
                      <a:pt x="21" y="33"/>
                    </a:lnTo>
                    <a:lnTo>
                      <a:pt x="31" y="26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A7C6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7"/>
              <p:cNvSpPr/>
              <p:nvPr/>
            </p:nvSpPr>
            <p:spPr>
              <a:xfrm>
                <a:off x="6743338" y="1289013"/>
                <a:ext cx="49213" cy="52388"/>
              </a:xfrm>
              <a:custGeom>
                <a:avLst/>
                <a:gdLst/>
                <a:ahLst/>
                <a:cxnLst/>
                <a:rect l="l" t="t" r="r" b="b"/>
                <a:pathLst>
                  <a:path w="31" h="33" extrusionOk="0">
                    <a:moveTo>
                      <a:pt x="10" y="0"/>
                    </a:moveTo>
                    <a:lnTo>
                      <a:pt x="0" y="8"/>
                    </a:lnTo>
                    <a:lnTo>
                      <a:pt x="21" y="33"/>
                    </a:lnTo>
                    <a:lnTo>
                      <a:pt x="31" y="26"/>
                    </a:lnTo>
                    <a:lnTo>
                      <a:pt x="10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7"/>
              <p:cNvSpPr/>
              <p:nvPr/>
            </p:nvSpPr>
            <p:spPr>
              <a:xfrm>
                <a:off x="6698888" y="1268375"/>
                <a:ext cx="377825" cy="379413"/>
              </a:xfrm>
              <a:custGeom>
                <a:avLst/>
                <a:gdLst/>
                <a:ahLst/>
                <a:cxnLst/>
                <a:rect l="l" t="t" r="r" b="b"/>
                <a:pathLst>
                  <a:path w="145" h="146" extrusionOk="0">
                    <a:moveTo>
                      <a:pt x="114" y="123"/>
                    </a:moveTo>
                    <a:cubicBezTo>
                      <a:pt x="142" y="100"/>
                      <a:pt x="145" y="59"/>
                      <a:pt x="122" y="31"/>
                    </a:cubicBezTo>
                    <a:cubicBezTo>
                      <a:pt x="99" y="4"/>
                      <a:pt x="58" y="0"/>
                      <a:pt x="31" y="23"/>
                    </a:cubicBezTo>
                    <a:cubicBezTo>
                      <a:pt x="3" y="46"/>
                      <a:pt x="0" y="87"/>
                      <a:pt x="23" y="115"/>
                    </a:cubicBezTo>
                    <a:cubicBezTo>
                      <a:pt x="46" y="142"/>
                      <a:pt x="87" y="146"/>
                      <a:pt x="114" y="123"/>
                    </a:cubicBezTo>
                    <a:moveTo>
                      <a:pt x="36" y="30"/>
                    </a:moveTo>
                    <a:cubicBezTo>
                      <a:pt x="60" y="10"/>
                      <a:pt x="96" y="13"/>
                      <a:pt x="115" y="37"/>
                    </a:cubicBezTo>
                    <a:cubicBezTo>
                      <a:pt x="135" y="60"/>
                      <a:pt x="132" y="96"/>
                      <a:pt x="109" y="116"/>
                    </a:cubicBezTo>
                    <a:cubicBezTo>
                      <a:pt x="85" y="136"/>
                      <a:pt x="49" y="133"/>
                      <a:pt x="30" y="109"/>
                    </a:cubicBezTo>
                    <a:cubicBezTo>
                      <a:pt x="10" y="85"/>
                      <a:pt x="13" y="50"/>
                      <a:pt x="36" y="3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7"/>
              <p:cNvSpPr/>
              <p:nvPr/>
            </p:nvSpPr>
            <p:spPr>
              <a:xfrm>
                <a:off x="6740163" y="1312825"/>
                <a:ext cx="295275" cy="29051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12" extrusionOk="0">
                    <a:moveTo>
                      <a:pt x="56" y="0"/>
                    </a:moveTo>
                    <a:cubicBezTo>
                      <a:pt x="44" y="0"/>
                      <a:pt x="31" y="4"/>
                      <a:pt x="20" y="13"/>
                    </a:cubicBezTo>
                    <a:cubicBezTo>
                      <a:pt x="7" y="24"/>
                      <a:pt x="0" y="40"/>
                      <a:pt x="0" y="56"/>
                    </a:cubicBezTo>
                    <a:cubicBezTo>
                      <a:pt x="0" y="69"/>
                      <a:pt x="5" y="82"/>
                      <a:pt x="14" y="92"/>
                    </a:cubicBezTo>
                    <a:cubicBezTo>
                      <a:pt x="25" y="105"/>
                      <a:pt x="41" y="112"/>
                      <a:pt x="57" y="112"/>
                    </a:cubicBezTo>
                    <a:cubicBezTo>
                      <a:pt x="69" y="112"/>
                      <a:pt x="82" y="108"/>
                      <a:pt x="93" y="99"/>
                    </a:cubicBezTo>
                    <a:cubicBezTo>
                      <a:pt x="106" y="88"/>
                      <a:pt x="113" y="72"/>
                      <a:pt x="113" y="56"/>
                    </a:cubicBezTo>
                    <a:cubicBezTo>
                      <a:pt x="113" y="43"/>
                      <a:pt x="108" y="30"/>
                      <a:pt x="99" y="20"/>
                    </a:cubicBezTo>
                    <a:cubicBezTo>
                      <a:pt x="88" y="7"/>
                      <a:pt x="72" y="0"/>
                      <a:pt x="56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5" name="Google Shape;685;p7"/>
            <p:cNvSpPr/>
            <p:nvPr/>
          </p:nvSpPr>
          <p:spPr>
            <a:xfrm>
              <a:off x="6564288" y="1431900"/>
              <a:ext cx="715160" cy="718388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rgbClr val="FFCE73">
                <a:alpha val="5019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8312150" y="466925"/>
              <a:ext cx="332101" cy="333600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6631981" y="158797"/>
              <a:ext cx="205393" cy="466651"/>
            </a:xfrm>
            <a:custGeom>
              <a:avLst/>
              <a:gdLst/>
              <a:ahLst/>
              <a:cxnLst/>
              <a:rect l="l" t="t" r="r" b="b"/>
              <a:pathLst>
                <a:path w="71" h="161" extrusionOk="0">
                  <a:moveTo>
                    <a:pt x="18" y="74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5" y="5"/>
                    <a:pt x="41" y="0"/>
                    <a:pt x="49" y="1"/>
                  </a:cubicBezTo>
                  <a:cubicBezTo>
                    <a:pt x="53" y="1"/>
                    <a:pt x="56" y="2"/>
                    <a:pt x="60" y="3"/>
                  </a:cubicBezTo>
                  <a:cubicBezTo>
                    <a:pt x="65" y="4"/>
                    <a:pt x="69" y="8"/>
                    <a:pt x="70" y="13"/>
                  </a:cubicBezTo>
                  <a:cubicBezTo>
                    <a:pt x="71" y="16"/>
                    <a:pt x="71" y="19"/>
                    <a:pt x="70" y="22"/>
                  </a:cubicBezTo>
                  <a:cubicBezTo>
                    <a:pt x="62" y="54"/>
                    <a:pt x="54" y="87"/>
                    <a:pt x="45" y="120"/>
                  </a:cubicBezTo>
                  <a:cubicBezTo>
                    <a:pt x="45" y="121"/>
                    <a:pt x="45" y="122"/>
                    <a:pt x="44" y="124"/>
                  </a:cubicBezTo>
                  <a:cubicBezTo>
                    <a:pt x="41" y="129"/>
                    <a:pt x="36" y="133"/>
                    <a:pt x="30" y="132"/>
                  </a:cubicBezTo>
                  <a:cubicBezTo>
                    <a:pt x="23" y="132"/>
                    <a:pt x="18" y="128"/>
                    <a:pt x="16" y="121"/>
                  </a:cubicBezTo>
                  <a:cubicBezTo>
                    <a:pt x="16" y="119"/>
                    <a:pt x="16" y="115"/>
                    <a:pt x="16" y="113"/>
                  </a:cubicBezTo>
                  <a:cubicBezTo>
                    <a:pt x="19" y="103"/>
                    <a:pt x="21" y="93"/>
                    <a:pt x="24" y="84"/>
                  </a:cubicBezTo>
                  <a:cubicBezTo>
                    <a:pt x="25" y="80"/>
                    <a:pt x="26" y="76"/>
                    <a:pt x="27" y="72"/>
                  </a:cubicBezTo>
                  <a:cubicBezTo>
                    <a:pt x="28" y="69"/>
                    <a:pt x="31" y="71"/>
                    <a:pt x="31" y="73"/>
                  </a:cubicBezTo>
                  <a:cubicBezTo>
                    <a:pt x="31" y="73"/>
                    <a:pt x="31" y="74"/>
                    <a:pt x="31" y="74"/>
                  </a:cubicBezTo>
                  <a:cubicBezTo>
                    <a:pt x="27" y="88"/>
                    <a:pt x="24" y="101"/>
                    <a:pt x="21" y="114"/>
                  </a:cubicBezTo>
                  <a:cubicBezTo>
                    <a:pt x="19" y="120"/>
                    <a:pt x="22" y="125"/>
                    <a:pt x="26" y="127"/>
                  </a:cubicBezTo>
                  <a:cubicBezTo>
                    <a:pt x="32" y="129"/>
                    <a:pt x="37" y="127"/>
                    <a:pt x="40" y="122"/>
                  </a:cubicBezTo>
                  <a:cubicBezTo>
                    <a:pt x="40" y="121"/>
                    <a:pt x="41" y="119"/>
                    <a:pt x="41" y="118"/>
                  </a:cubicBezTo>
                  <a:cubicBezTo>
                    <a:pt x="49" y="86"/>
                    <a:pt x="57" y="54"/>
                    <a:pt x="65" y="22"/>
                  </a:cubicBezTo>
                  <a:cubicBezTo>
                    <a:pt x="66" y="21"/>
                    <a:pt x="66" y="20"/>
                    <a:pt x="66" y="20"/>
                  </a:cubicBezTo>
                  <a:cubicBezTo>
                    <a:pt x="67" y="15"/>
                    <a:pt x="65" y="10"/>
                    <a:pt x="61" y="8"/>
                  </a:cubicBezTo>
                  <a:cubicBezTo>
                    <a:pt x="56" y="6"/>
                    <a:pt x="52" y="5"/>
                    <a:pt x="47" y="5"/>
                  </a:cubicBezTo>
                  <a:cubicBezTo>
                    <a:pt x="42" y="6"/>
                    <a:pt x="39" y="9"/>
                    <a:pt x="38" y="14"/>
                  </a:cubicBezTo>
                  <a:cubicBezTo>
                    <a:pt x="27" y="54"/>
                    <a:pt x="17" y="95"/>
                    <a:pt x="7" y="136"/>
                  </a:cubicBezTo>
                  <a:cubicBezTo>
                    <a:pt x="5" y="142"/>
                    <a:pt x="8" y="147"/>
                    <a:pt x="13" y="151"/>
                  </a:cubicBezTo>
                  <a:cubicBezTo>
                    <a:pt x="16" y="154"/>
                    <a:pt x="20" y="154"/>
                    <a:pt x="24" y="155"/>
                  </a:cubicBezTo>
                  <a:cubicBezTo>
                    <a:pt x="33" y="157"/>
                    <a:pt x="41" y="152"/>
                    <a:pt x="43" y="143"/>
                  </a:cubicBezTo>
                  <a:cubicBezTo>
                    <a:pt x="49" y="120"/>
                    <a:pt x="55" y="97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1"/>
                    <a:pt x="65" y="72"/>
                    <a:pt x="65" y="75"/>
                  </a:cubicBezTo>
                  <a:cubicBezTo>
                    <a:pt x="59" y="98"/>
                    <a:pt x="53" y="122"/>
                    <a:pt x="47" y="145"/>
                  </a:cubicBezTo>
                  <a:cubicBezTo>
                    <a:pt x="45" y="153"/>
                    <a:pt x="39" y="159"/>
                    <a:pt x="31" y="160"/>
                  </a:cubicBezTo>
                  <a:cubicBezTo>
                    <a:pt x="25" y="161"/>
                    <a:pt x="19" y="159"/>
                    <a:pt x="13" y="156"/>
                  </a:cubicBezTo>
                  <a:cubicBezTo>
                    <a:pt x="6" y="153"/>
                    <a:pt x="0" y="144"/>
                    <a:pt x="3" y="134"/>
                  </a:cubicBezTo>
                  <a:cubicBezTo>
                    <a:pt x="8" y="114"/>
                    <a:pt x="13" y="94"/>
                    <a:pt x="18" y="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8" name="Google Shape;688;p7"/>
            <p:cNvGrpSpPr/>
            <p:nvPr/>
          </p:nvGrpSpPr>
          <p:grpSpPr>
            <a:xfrm rot="-1081111">
              <a:off x="7683387" y="1174859"/>
              <a:ext cx="1708268" cy="1962926"/>
              <a:chOff x="5652063" y="1771263"/>
              <a:chExt cx="1714500" cy="1970087"/>
            </a:xfrm>
          </p:grpSpPr>
          <p:sp>
            <p:nvSpPr>
              <p:cNvPr id="689" name="Google Shape;689;p7"/>
              <p:cNvSpPr/>
              <p:nvPr/>
            </p:nvSpPr>
            <p:spPr>
              <a:xfrm>
                <a:off x="6272775" y="3138100"/>
                <a:ext cx="1093788" cy="603250"/>
              </a:xfrm>
              <a:custGeom>
                <a:avLst/>
                <a:gdLst/>
                <a:ahLst/>
                <a:cxnLst/>
                <a:rect l="l" t="t" r="r" b="b"/>
                <a:pathLst>
                  <a:path w="689" h="380" extrusionOk="0">
                    <a:moveTo>
                      <a:pt x="689" y="83"/>
                    </a:moveTo>
                    <a:lnTo>
                      <a:pt x="39" y="380"/>
                    </a:lnTo>
                    <a:lnTo>
                      <a:pt x="0" y="296"/>
                    </a:lnTo>
                    <a:lnTo>
                      <a:pt x="650" y="0"/>
                    </a:lnTo>
                    <a:lnTo>
                      <a:pt x="689" y="8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7"/>
              <p:cNvSpPr/>
              <p:nvPr/>
            </p:nvSpPr>
            <p:spPr>
              <a:xfrm>
                <a:off x="6348975" y="3233350"/>
                <a:ext cx="962025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06" h="288" extrusionOk="0">
                    <a:moveTo>
                      <a:pt x="606" y="15"/>
                    </a:moveTo>
                    <a:lnTo>
                      <a:pt x="8" y="288"/>
                    </a:lnTo>
                    <a:lnTo>
                      <a:pt x="0" y="272"/>
                    </a:lnTo>
                    <a:lnTo>
                      <a:pt x="600" y="0"/>
                    </a:lnTo>
                    <a:lnTo>
                      <a:pt x="606" y="1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7"/>
              <p:cNvSpPr/>
              <p:nvPr/>
            </p:nvSpPr>
            <p:spPr>
              <a:xfrm>
                <a:off x="5652063" y="1771263"/>
                <a:ext cx="1671638" cy="1873250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1180" extrusionOk="0">
                    <a:moveTo>
                      <a:pt x="1053" y="882"/>
                    </a:moveTo>
                    <a:lnTo>
                      <a:pt x="403" y="1180"/>
                    </a:lnTo>
                    <a:lnTo>
                      <a:pt x="0" y="297"/>
                    </a:lnTo>
                    <a:lnTo>
                      <a:pt x="650" y="0"/>
                    </a:lnTo>
                    <a:lnTo>
                      <a:pt x="1053" y="88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7"/>
              <p:cNvSpPr/>
              <p:nvPr/>
            </p:nvSpPr>
            <p:spPr>
              <a:xfrm>
                <a:off x="5996550" y="2139563"/>
                <a:ext cx="747713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89" extrusionOk="0">
                    <a:moveTo>
                      <a:pt x="471" y="221"/>
                    </a:moveTo>
                    <a:lnTo>
                      <a:pt x="101" y="389"/>
                    </a:lnTo>
                    <a:lnTo>
                      <a:pt x="0" y="169"/>
                    </a:lnTo>
                    <a:lnTo>
                      <a:pt x="370" y="0"/>
                    </a:lnTo>
                    <a:lnTo>
                      <a:pt x="471" y="2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7"/>
              <p:cNvSpPr/>
              <p:nvPr/>
            </p:nvSpPr>
            <p:spPr>
              <a:xfrm>
                <a:off x="6129900" y="2331650"/>
                <a:ext cx="481013" cy="23653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49" extrusionOk="0">
                    <a:moveTo>
                      <a:pt x="303" y="13"/>
                    </a:moveTo>
                    <a:lnTo>
                      <a:pt x="6" y="149"/>
                    </a:lnTo>
                    <a:lnTo>
                      <a:pt x="0" y="134"/>
                    </a:lnTo>
                    <a:lnTo>
                      <a:pt x="295" y="0"/>
                    </a:lnTo>
                    <a:lnTo>
                      <a:pt x="303" y="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7"/>
              <p:cNvSpPr/>
              <p:nvPr/>
            </p:nvSpPr>
            <p:spPr>
              <a:xfrm>
                <a:off x="6090213" y="2249100"/>
                <a:ext cx="481013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50" extrusionOk="0">
                    <a:moveTo>
                      <a:pt x="303" y="13"/>
                    </a:moveTo>
                    <a:lnTo>
                      <a:pt x="8" y="150"/>
                    </a:lnTo>
                    <a:lnTo>
                      <a:pt x="0" y="134"/>
                    </a:lnTo>
                    <a:lnTo>
                      <a:pt x="297" y="0"/>
                    </a:lnTo>
                    <a:lnTo>
                      <a:pt x="303" y="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7"/>
              <p:cNvSpPr/>
              <p:nvPr/>
            </p:nvSpPr>
            <p:spPr>
              <a:xfrm>
                <a:off x="6166413" y="2414200"/>
                <a:ext cx="481013" cy="236538"/>
              </a:xfrm>
              <a:custGeom>
                <a:avLst/>
                <a:gdLst/>
                <a:ahLst/>
                <a:cxnLst/>
                <a:rect l="l" t="t" r="r" b="b"/>
                <a:pathLst>
                  <a:path w="303" h="149" extrusionOk="0">
                    <a:moveTo>
                      <a:pt x="303" y="13"/>
                    </a:moveTo>
                    <a:lnTo>
                      <a:pt x="8" y="149"/>
                    </a:lnTo>
                    <a:lnTo>
                      <a:pt x="0" y="134"/>
                    </a:lnTo>
                    <a:lnTo>
                      <a:pt x="295" y="0"/>
                    </a:lnTo>
                    <a:lnTo>
                      <a:pt x="303" y="1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7"/>
              <p:cNvSpPr/>
              <p:nvPr/>
            </p:nvSpPr>
            <p:spPr>
              <a:xfrm>
                <a:off x="5685400" y="2465000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1" y="7"/>
                    </a:moveTo>
                    <a:cubicBezTo>
                      <a:pt x="64" y="12"/>
                      <a:pt x="61" y="17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4" y="39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3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7"/>
              <p:cNvSpPr/>
              <p:nvPr/>
            </p:nvSpPr>
            <p:spPr>
              <a:xfrm>
                <a:off x="5748049" y="2560457"/>
                <a:ext cx="195263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1" y="7"/>
                    </a:moveTo>
                    <a:cubicBezTo>
                      <a:pt x="64" y="12"/>
                      <a:pt x="61" y="17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4" y="39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3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7"/>
              <p:cNvSpPr/>
              <p:nvPr/>
            </p:nvSpPr>
            <p:spPr>
              <a:xfrm>
                <a:off x="5771125" y="2653913"/>
                <a:ext cx="193675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1" y="7"/>
                    </a:moveTo>
                    <a:cubicBezTo>
                      <a:pt x="64" y="11"/>
                      <a:pt x="62" y="17"/>
                      <a:pt x="57" y="19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0" y="41"/>
                      <a:pt x="5" y="38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7"/>
              <p:cNvSpPr/>
              <p:nvPr/>
            </p:nvSpPr>
            <p:spPr>
              <a:xfrm>
                <a:off x="5813988" y="2749163"/>
                <a:ext cx="193675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64" h="40" extrusionOk="0">
                    <a:moveTo>
                      <a:pt x="62" y="7"/>
                    </a:moveTo>
                    <a:cubicBezTo>
                      <a:pt x="64" y="11"/>
                      <a:pt x="62" y="17"/>
                      <a:pt x="57" y="19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0" y="40"/>
                      <a:pt x="5" y="38"/>
                      <a:pt x="2" y="33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59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7"/>
              <p:cNvSpPr/>
              <p:nvPr/>
            </p:nvSpPr>
            <p:spPr>
              <a:xfrm>
                <a:off x="5855263" y="2839650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5" y="39"/>
                      <a:pt x="2" y="34"/>
                    </a:cubicBezTo>
                    <a:cubicBezTo>
                      <a:pt x="0" y="29"/>
                      <a:pt x="2" y="24"/>
                      <a:pt x="7" y="22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4" y="0"/>
                      <a:pt x="59" y="3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7"/>
              <p:cNvSpPr/>
              <p:nvPr/>
            </p:nvSpPr>
            <p:spPr>
              <a:xfrm>
                <a:off x="5898125" y="2934900"/>
                <a:ext cx="195263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5" y="39"/>
                      <a:pt x="3" y="34"/>
                    </a:cubicBezTo>
                    <a:cubicBezTo>
                      <a:pt x="0" y="29"/>
                      <a:pt x="2" y="24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59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7"/>
              <p:cNvSpPr/>
              <p:nvPr/>
            </p:nvSpPr>
            <p:spPr>
              <a:xfrm>
                <a:off x="5940988" y="3028563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0" y="41"/>
                      <a:pt x="5" y="39"/>
                      <a:pt x="3" y="34"/>
                    </a:cubicBezTo>
                    <a:cubicBezTo>
                      <a:pt x="0" y="29"/>
                      <a:pt x="3" y="24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60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7"/>
              <p:cNvSpPr/>
              <p:nvPr/>
            </p:nvSpPr>
            <p:spPr>
              <a:xfrm>
                <a:off x="5983850" y="3123813"/>
                <a:ext cx="195263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8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1" y="41"/>
                      <a:pt x="5" y="39"/>
                      <a:pt x="3" y="34"/>
                    </a:cubicBezTo>
                    <a:cubicBezTo>
                      <a:pt x="0" y="29"/>
                      <a:pt x="3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60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7"/>
              <p:cNvSpPr/>
              <p:nvPr/>
            </p:nvSpPr>
            <p:spPr>
              <a:xfrm>
                <a:off x="6026713" y="3217475"/>
                <a:ext cx="195263" cy="125413"/>
              </a:xfrm>
              <a:custGeom>
                <a:avLst/>
                <a:gdLst/>
                <a:ahLst/>
                <a:cxnLst/>
                <a:rect l="l" t="t" r="r" b="b"/>
                <a:pathLst>
                  <a:path w="64" h="41" extrusionOk="0">
                    <a:moveTo>
                      <a:pt x="62" y="7"/>
                    </a:moveTo>
                    <a:cubicBezTo>
                      <a:pt x="64" y="12"/>
                      <a:pt x="62" y="17"/>
                      <a:pt x="57" y="20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1" y="41"/>
                      <a:pt x="5" y="39"/>
                      <a:pt x="3" y="34"/>
                    </a:cubicBezTo>
                    <a:cubicBezTo>
                      <a:pt x="0" y="29"/>
                      <a:pt x="3" y="23"/>
                      <a:pt x="7" y="21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4" y="0"/>
                      <a:pt x="60" y="2"/>
                      <a:pt x="6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7"/>
              <p:cNvSpPr/>
              <p:nvPr/>
            </p:nvSpPr>
            <p:spPr>
              <a:xfrm>
                <a:off x="6072750" y="3312725"/>
                <a:ext cx="190500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63" h="41" extrusionOk="0">
                    <a:moveTo>
                      <a:pt x="61" y="7"/>
                    </a:moveTo>
                    <a:cubicBezTo>
                      <a:pt x="63" y="12"/>
                      <a:pt x="61" y="17"/>
                      <a:pt x="56" y="19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0" y="41"/>
                      <a:pt x="4" y="39"/>
                      <a:pt x="2" y="34"/>
                    </a:cubicBezTo>
                    <a:cubicBezTo>
                      <a:pt x="0" y="29"/>
                      <a:pt x="2" y="23"/>
                      <a:pt x="7" y="21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53" y="0"/>
                      <a:pt x="59" y="2"/>
                      <a:pt x="61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6" name="Google Shape;706;p7"/>
            <p:cNvGrpSpPr/>
            <p:nvPr/>
          </p:nvGrpSpPr>
          <p:grpSpPr>
            <a:xfrm rot="3741702">
              <a:off x="5840531" y="650213"/>
              <a:ext cx="724463" cy="513328"/>
              <a:chOff x="6180688" y="2320538"/>
              <a:chExt cx="1149350" cy="814387"/>
            </a:xfrm>
          </p:grpSpPr>
          <p:sp>
            <p:nvSpPr>
              <p:cNvPr id="707" name="Google Shape;707;p7"/>
              <p:cNvSpPr/>
              <p:nvPr/>
            </p:nvSpPr>
            <p:spPr>
              <a:xfrm>
                <a:off x="7010950" y="2320538"/>
                <a:ext cx="319088" cy="26193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6" extrusionOk="0">
                    <a:moveTo>
                      <a:pt x="6" y="24"/>
                    </a:moveTo>
                    <a:cubicBezTo>
                      <a:pt x="7" y="23"/>
                      <a:pt x="9" y="23"/>
                      <a:pt x="10" y="23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9" y="0"/>
                      <a:pt x="102" y="1"/>
                      <a:pt x="104" y="3"/>
                    </a:cubicBezTo>
                    <a:cubicBezTo>
                      <a:pt x="105" y="5"/>
                      <a:pt x="105" y="9"/>
                      <a:pt x="103" y="11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6" y="84"/>
                      <a:pt x="43" y="86"/>
                      <a:pt x="41" y="86"/>
                    </a:cubicBezTo>
                    <a:cubicBezTo>
                      <a:pt x="38" y="86"/>
                      <a:pt x="36" y="85"/>
                      <a:pt x="34" y="83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0" y="31"/>
                      <a:pt x="2" y="27"/>
                      <a:pt x="6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7"/>
              <p:cNvSpPr/>
              <p:nvPr/>
            </p:nvSpPr>
            <p:spPr>
              <a:xfrm>
                <a:off x="6180688" y="2379275"/>
                <a:ext cx="976313" cy="7556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48" extrusionOk="0">
                    <a:moveTo>
                      <a:pt x="17" y="166"/>
                    </a:moveTo>
                    <a:cubicBezTo>
                      <a:pt x="5" y="173"/>
                      <a:pt x="0" y="187"/>
                      <a:pt x="6" y="196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40" y="247"/>
                      <a:pt x="54" y="248"/>
                      <a:pt x="66" y="241"/>
                    </a:cubicBezTo>
                    <a:cubicBezTo>
                      <a:pt x="308" y="82"/>
                      <a:pt x="308" y="82"/>
                      <a:pt x="308" y="82"/>
                    </a:cubicBezTo>
                    <a:cubicBezTo>
                      <a:pt x="320" y="75"/>
                      <a:pt x="321" y="68"/>
                      <a:pt x="315" y="59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77" y="1"/>
                      <a:pt x="271" y="0"/>
                      <a:pt x="259" y="7"/>
                    </a:cubicBezTo>
                    <a:lnTo>
                      <a:pt x="17" y="1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7"/>
              <p:cNvSpPr/>
              <p:nvPr/>
            </p:nvSpPr>
            <p:spPr>
              <a:xfrm>
                <a:off x="6898238" y="2425313"/>
                <a:ext cx="185738" cy="25241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9" extrusionOk="0">
                    <a:moveTo>
                      <a:pt x="0" y="15"/>
                    </a:moveTo>
                    <a:lnTo>
                      <a:pt x="94" y="159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7"/>
              <p:cNvSpPr/>
              <p:nvPr/>
            </p:nvSpPr>
            <p:spPr>
              <a:xfrm>
                <a:off x="6841088" y="2465000"/>
                <a:ext cx="182563" cy="249238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57" extrusionOk="0">
                    <a:moveTo>
                      <a:pt x="0" y="13"/>
                    </a:moveTo>
                    <a:lnTo>
                      <a:pt x="94" y="157"/>
                    </a:lnTo>
                    <a:lnTo>
                      <a:pt x="115" y="142"/>
                    </a:lnTo>
                    <a:lnTo>
                      <a:pt x="23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7"/>
              <p:cNvSpPr/>
              <p:nvPr/>
            </p:nvSpPr>
            <p:spPr>
              <a:xfrm>
                <a:off x="6307688" y="2811075"/>
                <a:ext cx="185738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8" extrusionOk="0">
                    <a:moveTo>
                      <a:pt x="0" y="14"/>
                    </a:moveTo>
                    <a:lnTo>
                      <a:pt x="94" y="158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7"/>
              <p:cNvSpPr/>
              <p:nvPr/>
            </p:nvSpPr>
            <p:spPr>
              <a:xfrm>
                <a:off x="6250538" y="2847588"/>
                <a:ext cx="182563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60" extrusionOk="0">
                    <a:moveTo>
                      <a:pt x="0" y="16"/>
                    </a:moveTo>
                    <a:lnTo>
                      <a:pt x="94" y="160"/>
                    </a:lnTo>
                    <a:lnTo>
                      <a:pt x="115" y="144"/>
                    </a:lnTo>
                    <a:lnTo>
                      <a:pt x="23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7"/>
              <p:cNvSpPr/>
              <p:nvPr/>
            </p:nvSpPr>
            <p:spPr>
              <a:xfrm>
                <a:off x="6429925" y="2588825"/>
                <a:ext cx="471488" cy="347663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14" extrusionOk="0">
                    <a:moveTo>
                      <a:pt x="11" y="78"/>
                    </a:moveTo>
                    <a:cubicBezTo>
                      <a:pt x="4" y="83"/>
                      <a:pt x="0" y="92"/>
                      <a:pt x="4" y="98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14" y="113"/>
                      <a:pt x="24" y="114"/>
                      <a:pt x="32" y="109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52" y="31"/>
                      <a:pt x="155" y="22"/>
                      <a:pt x="151" y="16"/>
                    </a:cubicBezTo>
                    <a:cubicBezTo>
                      <a:pt x="145" y="6"/>
                      <a:pt x="145" y="6"/>
                      <a:pt x="145" y="6"/>
                    </a:cubicBezTo>
                    <a:cubicBezTo>
                      <a:pt x="141" y="0"/>
                      <a:pt x="132" y="0"/>
                      <a:pt x="124" y="5"/>
                    </a:cubicBezTo>
                    <a:lnTo>
                      <a:pt x="11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4" name="Google Shape;714;p7"/>
          <p:cNvGrpSpPr/>
          <p:nvPr/>
        </p:nvGrpSpPr>
        <p:grpSpPr>
          <a:xfrm>
            <a:off x="4" y="1923562"/>
            <a:ext cx="2795196" cy="3730415"/>
            <a:chOff x="200204" y="1923562"/>
            <a:chExt cx="2795196" cy="3730415"/>
          </a:xfrm>
        </p:grpSpPr>
        <p:grpSp>
          <p:nvGrpSpPr>
            <p:cNvPr id="715" name="Google Shape;715;p7"/>
            <p:cNvGrpSpPr/>
            <p:nvPr/>
          </p:nvGrpSpPr>
          <p:grpSpPr>
            <a:xfrm rot="-1428406">
              <a:off x="1340771" y="4405281"/>
              <a:ext cx="1520814" cy="983601"/>
              <a:chOff x="1689312" y="3648108"/>
              <a:chExt cx="1361459" cy="880464"/>
            </a:xfrm>
          </p:grpSpPr>
          <p:sp>
            <p:nvSpPr>
              <p:cNvPr id="716" name="Google Shape;716;p7"/>
              <p:cNvSpPr/>
              <p:nvPr/>
            </p:nvSpPr>
            <p:spPr>
              <a:xfrm>
                <a:off x="1928450" y="4324760"/>
                <a:ext cx="1038078" cy="203812"/>
              </a:xfrm>
              <a:custGeom>
                <a:avLst/>
                <a:gdLst/>
                <a:ahLst/>
                <a:cxnLst/>
                <a:rect l="l" t="t" r="r" b="b"/>
                <a:pathLst>
                  <a:path w="233" h="46" extrusionOk="0">
                    <a:moveTo>
                      <a:pt x="232" y="0"/>
                    </a:moveTo>
                    <a:cubicBezTo>
                      <a:pt x="233" y="11"/>
                      <a:pt x="183" y="27"/>
                      <a:pt x="119" y="37"/>
                    </a:cubicBezTo>
                    <a:cubicBezTo>
                      <a:pt x="54" y="46"/>
                      <a:pt x="1" y="45"/>
                      <a:pt x="0" y="34"/>
                    </a:cubicBezTo>
                    <a:cubicBezTo>
                      <a:pt x="232" y="0"/>
                      <a:pt x="232" y="0"/>
                      <a:pt x="232" y="0"/>
                    </a:cubicBezTo>
                  </a:path>
                </a:pathLst>
              </a:custGeom>
              <a:solidFill>
                <a:srgbClr val="FA7C6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7"/>
              <p:cNvSpPr/>
              <p:nvPr/>
            </p:nvSpPr>
            <p:spPr>
              <a:xfrm>
                <a:off x="1933885" y="4338348"/>
                <a:ext cx="1024492" cy="179354"/>
              </a:xfrm>
              <a:custGeom>
                <a:avLst/>
                <a:gdLst/>
                <a:ahLst/>
                <a:cxnLst/>
                <a:rect l="l" t="t" r="r" b="b"/>
                <a:pathLst>
                  <a:path w="230" h="40" extrusionOk="0">
                    <a:moveTo>
                      <a:pt x="230" y="0"/>
                    </a:moveTo>
                    <a:cubicBezTo>
                      <a:pt x="206" y="7"/>
                      <a:pt x="164" y="15"/>
                      <a:pt x="116" y="22"/>
                    </a:cubicBezTo>
                    <a:cubicBezTo>
                      <a:pt x="68" y="29"/>
                      <a:pt x="25" y="33"/>
                      <a:pt x="0" y="33"/>
                    </a:cubicBezTo>
                    <a:cubicBezTo>
                      <a:pt x="5" y="38"/>
                      <a:pt x="20" y="40"/>
                      <a:pt x="42" y="40"/>
                    </a:cubicBezTo>
                    <a:cubicBezTo>
                      <a:pt x="62" y="40"/>
                      <a:pt x="89" y="38"/>
                      <a:pt x="118" y="34"/>
                    </a:cubicBezTo>
                    <a:cubicBezTo>
                      <a:pt x="176" y="25"/>
                      <a:pt x="223" y="11"/>
                      <a:pt x="230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7"/>
              <p:cNvSpPr/>
              <p:nvPr/>
            </p:nvSpPr>
            <p:spPr>
              <a:xfrm>
                <a:off x="1830621" y="4267694"/>
                <a:ext cx="1220150" cy="236422"/>
              </a:xfrm>
              <a:custGeom>
                <a:avLst/>
                <a:gdLst/>
                <a:ahLst/>
                <a:cxnLst/>
                <a:rect l="l" t="t" r="r" b="b"/>
                <a:pathLst>
                  <a:path w="274" h="53" extrusionOk="0">
                    <a:moveTo>
                      <a:pt x="273" y="7"/>
                    </a:moveTo>
                    <a:cubicBezTo>
                      <a:pt x="274" y="13"/>
                      <a:pt x="214" y="27"/>
                      <a:pt x="139" y="38"/>
                    </a:cubicBezTo>
                    <a:cubicBezTo>
                      <a:pt x="64" y="49"/>
                      <a:pt x="2" y="53"/>
                      <a:pt x="1" y="46"/>
                    </a:cubicBezTo>
                    <a:cubicBezTo>
                      <a:pt x="0" y="40"/>
                      <a:pt x="60" y="25"/>
                      <a:pt x="135" y="14"/>
                    </a:cubicBezTo>
                    <a:cubicBezTo>
                      <a:pt x="211" y="4"/>
                      <a:pt x="272" y="0"/>
                      <a:pt x="273" y="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7"/>
              <p:cNvSpPr/>
              <p:nvPr/>
            </p:nvSpPr>
            <p:spPr>
              <a:xfrm>
                <a:off x="1689312" y="3648108"/>
                <a:ext cx="1111451" cy="78807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77" extrusionOk="0">
                    <a:moveTo>
                      <a:pt x="231" y="1"/>
                    </a:moveTo>
                    <a:cubicBezTo>
                      <a:pt x="143" y="14"/>
                      <a:pt x="143" y="14"/>
                      <a:pt x="143" y="14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44" y="29"/>
                      <a:pt x="38" y="40"/>
                      <a:pt x="42" y="50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12" y="60"/>
                      <a:pt x="0" y="76"/>
                      <a:pt x="3" y="92"/>
                    </a:cubicBezTo>
                    <a:cubicBezTo>
                      <a:pt x="8" y="125"/>
                      <a:pt x="38" y="148"/>
                      <a:pt x="70" y="143"/>
                    </a:cubicBezTo>
                    <a:cubicBezTo>
                      <a:pt x="86" y="141"/>
                      <a:pt x="86" y="141"/>
                      <a:pt x="86" y="141"/>
                    </a:cubicBezTo>
                    <a:cubicBezTo>
                      <a:pt x="92" y="153"/>
                      <a:pt x="92" y="153"/>
                      <a:pt x="92" y="153"/>
                    </a:cubicBezTo>
                    <a:cubicBezTo>
                      <a:pt x="99" y="168"/>
                      <a:pt x="115" y="177"/>
                      <a:pt x="132" y="174"/>
                    </a:cubicBezTo>
                    <a:cubicBezTo>
                      <a:pt x="165" y="169"/>
                      <a:pt x="165" y="169"/>
                      <a:pt x="165" y="169"/>
                    </a:cubicBezTo>
                    <a:cubicBezTo>
                      <a:pt x="198" y="165"/>
                      <a:pt x="198" y="165"/>
                      <a:pt x="198" y="165"/>
                    </a:cubicBezTo>
                    <a:cubicBezTo>
                      <a:pt x="215" y="162"/>
                      <a:pt x="228" y="149"/>
                      <a:pt x="231" y="133"/>
                    </a:cubicBezTo>
                    <a:cubicBezTo>
                      <a:pt x="249" y="20"/>
                      <a:pt x="249" y="20"/>
                      <a:pt x="249" y="20"/>
                    </a:cubicBezTo>
                    <a:cubicBezTo>
                      <a:pt x="250" y="9"/>
                      <a:pt x="241" y="0"/>
                      <a:pt x="231" y="1"/>
                    </a:cubicBezTo>
                    <a:moveTo>
                      <a:pt x="67" y="123"/>
                    </a:moveTo>
                    <a:cubicBezTo>
                      <a:pt x="46" y="126"/>
                      <a:pt x="26" y="111"/>
                      <a:pt x="23" y="90"/>
                    </a:cubicBezTo>
                    <a:cubicBezTo>
                      <a:pt x="22" y="84"/>
                      <a:pt x="26" y="79"/>
                      <a:pt x="31" y="78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77" y="122"/>
                      <a:pt x="77" y="122"/>
                      <a:pt x="77" y="122"/>
                    </a:cubicBezTo>
                    <a:cubicBezTo>
                      <a:pt x="67" y="123"/>
                      <a:pt x="67" y="123"/>
                      <a:pt x="67" y="123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7"/>
              <p:cNvSpPr/>
              <p:nvPr/>
            </p:nvSpPr>
            <p:spPr>
              <a:xfrm>
                <a:off x="2129544" y="3653543"/>
                <a:ext cx="668501" cy="774483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74" extrusionOk="0">
                    <a:moveTo>
                      <a:pt x="134" y="0"/>
                    </a:moveTo>
                    <a:cubicBezTo>
                      <a:pt x="133" y="0"/>
                      <a:pt x="133" y="0"/>
                      <a:pt x="132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104" y="23"/>
                      <a:pt x="102" y="42"/>
                      <a:pt x="96" y="60"/>
                    </a:cubicBezTo>
                    <a:cubicBezTo>
                      <a:pt x="86" y="88"/>
                      <a:pt x="67" y="112"/>
                      <a:pt x="45" y="131"/>
                    </a:cubicBezTo>
                    <a:cubicBezTo>
                      <a:pt x="31" y="143"/>
                      <a:pt x="16" y="153"/>
                      <a:pt x="0" y="163"/>
                    </a:cubicBezTo>
                    <a:cubicBezTo>
                      <a:pt x="8" y="170"/>
                      <a:pt x="17" y="174"/>
                      <a:pt x="27" y="174"/>
                    </a:cubicBezTo>
                    <a:cubicBezTo>
                      <a:pt x="29" y="174"/>
                      <a:pt x="31" y="174"/>
                      <a:pt x="33" y="173"/>
                    </a:cubicBezTo>
                    <a:cubicBezTo>
                      <a:pt x="66" y="168"/>
                      <a:pt x="66" y="168"/>
                      <a:pt x="66" y="168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116" y="161"/>
                      <a:pt x="129" y="148"/>
                      <a:pt x="132" y="132"/>
                    </a:cubicBezTo>
                    <a:cubicBezTo>
                      <a:pt x="150" y="19"/>
                      <a:pt x="150" y="19"/>
                      <a:pt x="150" y="19"/>
                    </a:cubicBezTo>
                    <a:cubicBezTo>
                      <a:pt x="150" y="18"/>
                      <a:pt x="150" y="17"/>
                      <a:pt x="150" y="16"/>
                    </a:cubicBezTo>
                    <a:cubicBezTo>
                      <a:pt x="150" y="7"/>
                      <a:pt x="143" y="0"/>
                      <a:pt x="134" y="0"/>
                    </a:cubicBezTo>
                  </a:path>
                </a:pathLst>
              </a:custGeom>
              <a:solidFill>
                <a:srgbClr val="FFCE73">
                  <a:alpha val="5019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7"/>
              <p:cNvSpPr/>
              <p:nvPr/>
            </p:nvSpPr>
            <p:spPr>
              <a:xfrm>
                <a:off x="1928450" y="3835613"/>
                <a:ext cx="111418" cy="279902"/>
              </a:xfrm>
              <a:custGeom>
                <a:avLst/>
                <a:gdLst/>
                <a:ahLst/>
                <a:cxnLst/>
                <a:rect l="l" t="t" r="r" b="b"/>
                <a:pathLst>
                  <a:path w="25" h="63" extrusionOk="0">
                    <a:moveTo>
                      <a:pt x="0" y="0"/>
                    </a:moveTo>
                    <a:cubicBezTo>
                      <a:pt x="5" y="22"/>
                      <a:pt x="13" y="44"/>
                      <a:pt x="25" y="63"/>
                    </a:cubicBezTo>
                    <a:cubicBezTo>
                      <a:pt x="20" y="41"/>
                      <a:pt x="12" y="19"/>
                      <a:pt x="0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7"/>
              <p:cNvSpPr/>
              <p:nvPr/>
            </p:nvSpPr>
            <p:spPr>
              <a:xfrm>
                <a:off x="2031715" y="3947031"/>
                <a:ext cx="67938" cy="190224"/>
              </a:xfrm>
              <a:custGeom>
                <a:avLst/>
                <a:gdLst/>
                <a:ahLst/>
                <a:cxnLst/>
                <a:rect l="l" t="t" r="r" b="b"/>
                <a:pathLst>
                  <a:path w="15" h="43" extrusionOk="0">
                    <a:moveTo>
                      <a:pt x="0" y="0"/>
                    </a:moveTo>
                    <a:cubicBezTo>
                      <a:pt x="3" y="15"/>
                      <a:pt x="7" y="30"/>
                      <a:pt x="15" y="43"/>
                    </a:cubicBezTo>
                    <a:cubicBezTo>
                      <a:pt x="13" y="28"/>
                      <a:pt x="8" y="13"/>
                      <a:pt x="0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7"/>
              <p:cNvSpPr/>
              <p:nvPr/>
            </p:nvSpPr>
            <p:spPr>
              <a:xfrm>
                <a:off x="2077913" y="4148125"/>
                <a:ext cx="35328" cy="92394"/>
              </a:xfrm>
              <a:custGeom>
                <a:avLst/>
                <a:gdLst/>
                <a:ahLst/>
                <a:cxnLst/>
                <a:rect l="l" t="t" r="r" b="b"/>
                <a:pathLst>
                  <a:path w="8" h="21" extrusionOk="0">
                    <a:moveTo>
                      <a:pt x="0" y="0"/>
                    </a:moveTo>
                    <a:cubicBezTo>
                      <a:pt x="1" y="7"/>
                      <a:pt x="4" y="15"/>
                      <a:pt x="8" y="21"/>
                    </a:cubicBezTo>
                    <a:cubicBezTo>
                      <a:pt x="7" y="14"/>
                      <a:pt x="4" y="6"/>
                      <a:pt x="0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7"/>
              <p:cNvSpPr/>
              <p:nvPr/>
            </p:nvSpPr>
            <p:spPr>
              <a:xfrm>
                <a:off x="2471947" y="3716044"/>
                <a:ext cx="89678" cy="288053"/>
              </a:xfrm>
              <a:custGeom>
                <a:avLst/>
                <a:gdLst/>
                <a:ahLst/>
                <a:cxnLst/>
                <a:rect l="l" t="t" r="r" b="b"/>
                <a:pathLst>
                  <a:path w="20" h="65" extrusionOk="0">
                    <a:moveTo>
                      <a:pt x="15" y="0"/>
                    </a:moveTo>
                    <a:cubicBezTo>
                      <a:pt x="12" y="21"/>
                      <a:pt x="9" y="42"/>
                      <a:pt x="1" y="61"/>
                    </a:cubicBezTo>
                    <a:cubicBezTo>
                      <a:pt x="1" y="62"/>
                      <a:pt x="0" y="64"/>
                      <a:pt x="0" y="65"/>
                    </a:cubicBezTo>
                    <a:cubicBezTo>
                      <a:pt x="1" y="64"/>
                      <a:pt x="1" y="63"/>
                      <a:pt x="2" y="62"/>
                    </a:cubicBezTo>
                    <a:cubicBezTo>
                      <a:pt x="16" y="44"/>
                      <a:pt x="20" y="22"/>
                      <a:pt x="15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7"/>
              <p:cNvSpPr/>
              <p:nvPr/>
            </p:nvSpPr>
            <p:spPr>
              <a:xfrm>
                <a:off x="2379552" y="3974206"/>
                <a:ext cx="54350" cy="100548"/>
              </a:xfrm>
              <a:custGeom>
                <a:avLst/>
                <a:gdLst/>
                <a:ahLst/>
                <a:cxnLst/>
                <a:rect l="l" t="t" r="r" b="b"/>
                <a:pathLst>
                  <a:path w="12" h="23" extrusionOk="0">
                    <a:moveTo>
                      <a:pt x="12" y="0"/>
                    </a:moveTo>
                    <a:cubicBezTo>
                      <a:pt x="9" y="8"/>
                      <a:pt x="5" y="15"/>
                      <a:pt x="0" y="23"/>
                    </a:cubicBezTo>
                    <a:cubicBezTo>
                      <a:pt x="7" y="17"/>
                      <a:pt x="12" y="9"/>
                      <a:pt x="12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7"/>
              <p:cNvSpPr/>
              <p:nvPr/>
            </p:nvSpPr>
            <p:spPr>
              <a:xfrm>
                <a:off x="2360531" y="4085622"/>
                <a:ext cx="62503" cy="62503"/>
              </a:xfrm>
              <a:custGeom>
                <a:avLst/>
                <a:gdLst/>
                <a:ahLst/>
                <a:cxnLst/>
                <a:rect l="l" t="t" r="r" b="b"/>
                <a:pathLst>
                  <a:path w="14" h="14" extrusionOk="0">
                    <a:moveTo>
                      <a:pt x="14" y="0"/>
                    </a:moveTo>
                    <a:cubicBezTo>
                      <a:pt x="8" y="3"/>
                      <a:pt x="3" y="8"/>
                      <a:pt x="0" y="14"/>
                    </a:cubicBezTo>
                    <a:cubicBezTo>
                      <a:pt x="5" y="10"/>
                      <a:pt x="9" y="5"/>
                      <a:pt x="14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7"/>
              <p:cNvSpPr/>
              <p:nvPr/>
            </p:nvSpPr>
            <p:spPr>
              <a:xfrm>
                <a:off x="1730075" y="3968771"/>
                <a:ext cx="57068" cy="179354"/>
              </a:xfrm>
              <a:custGeom>
                <a:avLst/>
                <a:gdLst/>
                <a:ahLst/>
                <a:cxnLst/>
                <a:rect l="l" t="t" r="r" b="b"/>
                <a:pathLst>
                  <a:path w="13" h="40" extrusionOk="0">
                    <a:moveTo>
                      <a:pt x="13" y="0"/>
                    </a:moveTo>
                    <a:cubicBezTo>
                      <a:pt x="0" y="9"/>
                      <a:pt x="1" y="26"/>
                      <a:pt x="9" y="38"/>
                    </a:cubicBezTo>
                    <a:cubicBezTo>
                      <a:pt x="9" y="39"/>
                      <a:pt x="10" y="40"/>
                      <a:pt x="10" y="40"/>
                    </a:cubicBezTo>
                    <a:cubicBezTo>
                      <a:pt x="10" y="40"/>
                      <a:pt x="9" y="36"/>
                      <a:pt x="9" y="34"/>
                    </a:cubicBezTo>
                    <a:cubicBezTo>
                      <a:pt x="6" y="23"/>
                      <a:pt x="6" y="10"/>
                      <a:pt x="13" y="0"/>
                    </a:cubicBezTo>
                  </a:path>
                </a:pathLst>
              </a:custGeom>
              <a:solidFill>
                <a:srgbClr val="FC8761">
                  <a:alpha val="34901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8" name="Google Shape;728;p7"/>
            <p:cNvSpPr/>
            <p:nvPr/>
          </p:nvSpPr>
          <p:spPr>
            <a:xfrm>
              <a:off x="1397800" y="2876988"/>
              <a:ext cx="215975" cy="216950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704163" y="3602155"/>
              <a:ext cx="502800" cy="505075"/>
            </a:xfrm>
            <a:custGeom>
              <a:avLst/>
              <a:gdLst/>
              <a:ahLst/>
              <a:cxnLst/>
              <a:rect l="l" t="t" r="r" b="b"/>
              <a:pathLst>
                <a:path w="134" h="135" extrusionOk="0">
                  <a:moveTo>
                    <a:pt x="70" y="3"/>
                  </a:moveTo>
                  <a:cubicBezTo>
                    <a:pt x="77" y="33"/>
                    <a:pt x="101" y="57"/>
                    <a:pt x="132" y="65"/>
                  </a:cubicBezTo>
                  <a:cubicBezTo>
                    <a:pt x="134" y="66"/>
                    <a:pt x="134" y="69"/>
                    <a:pt x="132" y="70"/>
                  </a:cubicBezTo>
                  <a:cubicBezTo>
                    <a:pt x="101" y="77"/>
                    <a:pt x="77" y="101"/>
                    <a:pt x="70" y="132"/>
                  </a:cubicBezTo>
                  <a:cubicBezTo>
                    <a:pt x="69" y="135"/>
                    <a:pt x="65" y="135"/>
                    <a:pt x="65" y="132"/>
                  </a:cubicBezTo>
                  <a:cubicBezTo>
                    <a:pt x="57" y="101"/>
                    <a:pt x="33" y="77"/>
                    <a:pt x="3" y="70"/>
                  </a:cubicBezTo>
                  <a:cubicBezTo>
                    <a:pt x="0" y="69"/>
                    <a:pt x="0" y="66"/>
                    <a:pt x="3" y="65"/>
                  </a:cubicBezTo>
                  <a:cubicBezTo>
                    <a:pt x="33" y="57"/>
                    <a:pt x="57" y="33"/>
                    <a:pt x="65" y="3"/>
                  </a:cubicBezTo>
                  <a:cubicBezTo>
                    <a:pt x="65" y="0"/>
                    <a:pt x="69" y="0"/>
                    <a:pt x="70" y="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0" name="Google Shape;730;p7"/>
            <p:cNvGrpSpPr/>
            <p:nvPr/>
          </p:nvGrpSpPr>
          <p:grpSpPr>
            <a:xfrm rot="1943486">
              <a:off x="488449" y="2340757"/>
              <a:ext cx="698511" cy="778332"/>
              <a:chOff x="5431538" y="3074425"/>
              <a:chExt cx="485775" cy="541338"/>
            </a:xfrm>
          </p:grpSpPr>
          <p:sp>
            <p:nvSpPr>
              <p:cNvPr id="731" name="Google Shape;731;p7"/>
              <p:cNvSpPr/>
              <p:nvPr/>
            </p:nvSpPr>
            <p:spPr>
              <a:xfrm>
                <a:off x="5431538" y="3074425"/>
                <a:ext cx="485775" cy="541338"/>
              </a:xfrm>
              <a:custGeom>
                <a:avLst/>
                <a:gdLst/>
                <a:ahLst/>
                <a:cxnLst/>
                <a:rect l="l" t="t" r="r" b="b"/>
                <a:pathLst>
                  <a:path w="187" h="208" extrusionOk="0">
                    <a:moveTo>
                      <a:pt x="187" y="99"/>
                    </a:moveTo>
                    <a:cubicBezTo>
                      <a:pt x="147" y="0"/>
                      <a:pt x="147" y="0"/>
                      <a:pt x="147" y="0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60" y="208"/>
                      <a:pt x="60" y="208"/>
                      <a:pt x="60" y="208"/>
                    </a:cubicBezTo>
                    <a:cubicBezTo>
                      <a:pt x="158" y="168"/>
                      <a:pt x="158" y="168"/>
                      <a:pt x="158" y="168"/>
                    </a:cubicBezTo>
                    <a:cubicBezTo>
                      <a:pt x="158" y="168"/>
                      <a:pt x="186" y="103"/>
                      <a:pt x="187" y="9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7"/>
              <p:cNvSpPr/>
              <p:nvPr/>
            </p:nvSpPr>
            <p:spPr>
              <a:xfrm>
                <a:off x="5480750" y="3134750"/>
                <a:ext cx="319088" cy="141288"/>
              </a:xfrm>
              <a:custGeom>
                <a:avLst/>
                <a:gdLst/>
                <a:ahLst/>
                <a:cxnLst/>
                <a:rect l="l" t="t" r="r" b="b"/>
                <a:pathLst>
                  <a:path w="123" h="54" extrusionOk="0">
                    <a:moveTo>
                      <a:pt x="3" y="54"/>
                    </a:moveTo>
                    <a:cubicBezTo>
                      <a:pt x="2" y="54"/>
                      <a:pt x="1" y="53"/>
                      <a:pt x="1" y="52"/>
                    </a:cubicBezTo>
                    <a:cubicBezTo>
                      <a:pt x="0" y="51"/>
                      <a:pt x="1" y="49"/>
                      <a:pt x="2" y="49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21" y="0"/>
                      <a:pt x="122" y="1"/>
                      <a:pt x="123" y="3"/>
                    </a:cubicBezTo>
                    <a:cubicBezTo>
                      <a:pt x="123" y="4"/>
                      <a:pt x="123" y="6"/>
                      <a:pt x="121" y="6"/>
                    </a:cubicBezTo>
                    <a:cubicBezTo>
                      <a:pt x="4" y="54"/>
                      <a:pt x="4" y="54"/>
                      <a:pt x="4" y="54"/>
                    </a:cubicBezTo>
                    <a:lnTo>
                      <a:pt x="3" y="5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7"/>
              <p:cNvSpPr/>
              <p:nvPr/>
            </p:nvSpPr>
            <p:spPr>
              <a:xfrm>
                <a:off x="5501388" y="3195075"/>
                <a:ext cx="322263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54" extrusionOk="0">
                    <a:moveTo>
                      <a:pt x="3" y="54"/>
                    </a:moveTo>
                    <a:cubicBezTo>
                      <a:pt x="2" y="54"/>
                      <a:pt x="1" y="53"/>
                      <a:pt x="1" y="52"/>
                    </a:cubicBezTo>
                    <a:cubicBezTo>
                      <a:pt x="0" y="51"/>
                      <a:pt x="1" y="49"/>
                      <a:pt x="2" y="48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121" y="0"/>
                      <a:pt x="123" y="1"/>
                      <a:pt x="123" y="2"/>
                    </a:cubicBezTo>
                    <a:cubicBezTo>
                      <a:pt x="124" y="4"/>
                      <a:pt x="123" y="5"/>
                      <a:pt x="122" y="6"/>
                    </a:cubicBezTo>
                    <a:cubicBezTo>
                      <a:pt x="4" y="53"/>
                      <a:pt x="4" y="53"/>
                      <a:pt x="4" y="53"/>
                    </a:cubicBezTo>
                    <a:lnTo>
                      <a:pt x="3" y="5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7"/>
              <p:cNvSpPr/>
              <p:nvPr/>
            </p:nvSpPr>
            <p:spPr>
              <a:xfrm>
                <a:off x="5526788" y="3253813"/>
                <a:ext cx="322263" cy="138113"/>
              </a:xfrm>
              <a:custGeom>
                <a:avLst/>
                <a:gdLst/>
                <a:ahLst/>
                <a:cxnLst/>
                <a:rect l="l" t="t" r="r" b="b"/>
                <a:pathLst>
                  <a:path w="124" h="53" extrusionOk="0">
                    <a:moveTo>
                      <a:pt x="3" y="53"/>
                    </a:moveTo>
                    <a:cubicBezTo>
                      <a:pt x="2" y="53"/>
                      <a:pt x="1" y="53"/>
                      <a:pt x="1" y="52"/>
                    </a:cubicBezTo>
                    <a:cubicBezTo>
                      <a:pt x="0" y="50"/>
                      <a:pt x="1" y="49"/>
                      <a:pt x="2" y="48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1" y="0"/>
                      <a:pt x="122" y="0"/>
                      <a:pt x="123" y="2"/>
                    </a:cubicBezTo>
                    <a:cubicBezTo>
                      <a:pt x="124" y="3"/>
                      <a:pt x="123" y="5"/>
                      <a:pt x="122" y="5"/>
                    </a:cubicBezTo>
                    <a:cubicBezTo>
                      <a:pt x="4" y="53"/>
                      <a:pt x="4" y="53"/>
                      <a:pt x="4" y="53"/>
                    </a:cubicBezTo>
                    <a:lnTo>
                      <a:pt x="3" y="5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7"/>
              <p:cNvSpPr/>
              <p:nvPr/>
            </p:nvSpPr>
            <p:spPr>
              <a:xfrm>
                <a:off x="5553775" y="3314138"/>
                <a:ext cx="319088" cy="141288"/>
              </a:xfrm>
              <a:custGeom>
                <a:avLst/>
                <a:gdLst/>
                <a:ahLst/>
                <a:cxnLst/>
                <a:rect l="l" t="t" r="r" b="b"/>
                <a:pathLst>
                  <a:path w="123" h="54" extrusionOk="0">
                    <a:moveTo>
                      <a:pt x="3" y="54"/>
                    </a:moveTo>
                    <a:cubicBezTo>
                      <a:pt x="2" y="54"/>
                      <a:pt x="1" y="53"/>
                      <a:pt x="0" y="52"/>
                    </a:cubicBezTo>
                    <a:cubicBezTo>
                      <a:pt x="0" y="51"/>
                      <a:pt x="0" y="49"/>
                      <a:pt x="2" y="49"/>
                    </a:cubicBezTo>
                    <a:cubicBezTo>
                      <a:pt x="119" y="1"/>
                      <a:pt x="119" y="1"/>
                      <a:pt x="119" y="1"/>
                    </a:cubicBezTo>
                    <a:cubicBezTo>
                      <a:pt x="120" y="0"/>
                      <a:pt x="122" y="1"/>
                      <a:pt x="123" y="2"/>
                    </a:cubicBezTo>
                    <a:cubicBezTo>
                      <a:pt x="123" y="4"/>
                      <a:pt x="122" y="5"/>
                      <a:pt x="121" y="6"/>
                    </a:cubicBezTo>
                    <a:cubicBezTo>
                      <a:pt x="4" y="54"/>
                      <a:pt x="4" y="54"/>
                      <a:pt x="4" y="54"/>
                    </a:cubicBezTo>
                    <a:lnTo>
                      <a:pt x="3" y="5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7"/>
              <p:cNvSpPr/>
              <p:nvPr/>
            </p:nvSpPr>
            <p:spPr>
              <a:xfrm>
                <a:off x="5579175" y="3420500"/>
                <a:ext cx="217488" cy="100013"/>
              </a:xfrm>
              <a:custGeom>
                <a:avLst/>
                <a:gdLst/>
                <a:ahLst/>
                <a:cxnLst/>
                <a:rect l="l" t="t" r="r" b="b"/>
                <a:pathLst>
                  <a:path w="84" h="38" extrusionOk="0">
                    <a:moveTo>
                      <a:pt x="3" y="38"/>
                    </a:moveTo>
                    <a:cubicBezTo>
                      <a:pt x="2" y="38"/>
                      <a:pt x="1" y="37"/>
                      <a:pt x="1" y="36"/>
                    </a:cubicBezTo>
                    <a:cubicBezTo>
                      <a:pt x="0" y="34"/>
                      <a:pt x="1" y="33"/>
                      <a:pt x="2" y="32"/>
                    </a:cubicBezTo>
                    <a:cubicBezTo>
                      <a:pt x="80" y="1"/>
                      <a:pt x="80" y="1"/>
                      <a:pt x="80" y="1"/>
                    </a:cubicBezTo>
                    <a:cubicBezTo>
                      <a:pt x="81" y="0"/>
                      <a:pt x="83" y="1"/>
                      <a:pt x="83" y="2"/>
                    </a:cubicBezTo>
                    <a:cubicBezTo>
                      <a:pt x="84" y="4"/>
                      <a:pt x="83" y="5"/>
                      <a:pt x="82" y="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3" y="38"/>
                      <a:pt x="3" y="38"/>
                      <a:pt x="3" y="38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7"/>
              <p:cNvSpPr/>
              <p:nvPr/>
            </p:nvSpPr>
            <p:spPr>
              <a:xfrm>
                <a:off x="5790313" y="3333188"/>
                <a:ext cx="127000" cy="179388"/>
              </a:xfrm>
              <a:custGeom>
                <a:avLst/>
                <a:gdLst/>
                <a:ahLst/>
                <a:cxnLst/>
                <a:rect l="l" t="t" r="r" b="b"/>
                <a:pathLst>
                  <a:path w="49" h="69" extrusionOk="0">
                    <a:moveTo>
                      <a:pt x="49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49" y="0"/>
                      <a:pt x="49" y="0"/>
                      <a:pt x="49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7"/>
            <p:cNvGrpSpPr/>
            <p:nvPr/>
          </p:nvGrpSpPr>
          <p:grpSpPr>
            <a:xfrm rot="-7505821">
              <a:off x="1698253" y="3477754"/>
              <a:ext cx="724437" cy="513309"/>
              <a:chOff x="6180688" y="2320538"/>
              <a:chExt cx="1149350" cy="814387"/>
            </a:xfrm>
          </p:grpSpPr>
          <p:sp>
            <p:nvSpPr>
              <p:cNvPr id="739" name="Google Shape;739;p7"/>
              <p:cNvSpPr/>
              <p:nvPr/>
            </p:nvSpPr>
            <p:spPr>
              <a:xfrm>
                <a:off x="7010950" y="2320538"/>
                <a:ext cx="319088" cy="261938"/>
              </a:xfrm>
              <a:custGeom>
                <a:avLst/>
                <a:gdLst/>
                <a:ahLst/>
                <a:cxnLst/>
                <a:rect l="l" t="t" r="r" b="b"/>
                <a:pathLst>
                  <a:path w="105" h="86" extrusionOk="0">
                    <a:moveTo>
                      <a:pt x="6" y="24"/>
                    </a:moveTo>
                    <a:cubicBezTo>
                      <a:pt x="7" y="23"/>
                      <a:pt x="9" y="23"/>
                      <a:pt x="10" y="23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9" y="0"/>
                      <a:pt x="102" y="1"/>
                      <a:pt x="104" y="3"/>
                    </a:cubicBezTo>
                    <a:cubicBezTo>
                      <a:pt x="105" y="5"/>
                      <a:pt x="105" y="9"/>
                      <a:pt x="103" y="11"/>
                    </a:cubicBezTo>
                    <a:cubicBezTo>
                      <a:pt x="48" y="82"/>
                      <a:pt x="48" y="82"/>
                      <a:pt x="48" y="82"/>
                    </a:cubicBezTo>
                    <a:cubicBezTo>
                      <a:pt x="46" y="84"/>
                      <a:pt x="43" y="86"/>
                      <a:pt x="41" y="86"/>
                    </a:cubicBezTo>
                    <a:cubicBezTo>
                      <a:pt x="38" y="86"/>
                      <a:pt x="36" y="85"/>
                      <a:pt x="34" y="83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0" y="31"/>
                      <a:pt x="2" y="27"/>
                      <a:pt x="6" y="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7"/>
              <p:cNvSpPr/>
              <p:nvPr/>
            </p:nvSpPr>
            <p:spPr>
              <a:xfrm>
                <a:off x="6180688" y="2379275"/>
                <a:ext cx="976313" cy="75565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48" extrusionOk="0">
                    <a:moveTo>
                      <a:pt x="17" y="166"/>
                    </a:moveTo>
                    <a:cubicBezTo>
                      <a:pt x="5" y="173"/>
                      <a:pt x="0" y="187"/>
                      <a:pt x="6" y="196"/>
                    </a:cubicBezTo>
                    <a:cubicBezTo>
                      <a:pt x="34" y="238"/>
                      <a:pt x="34" y="238"/>
                      <a:pt x="34" y="238"/>
                    </a:cubicBezTo>
                    <a:cubicBezTo>
                      <a:pt x="40" y="247"/>
                      <a:pt x="54" y="248"/>
                      <a:pt x="66" y="241"/>
                    </a:cubicBezTo>
                    <a:cubicBezTo>
                      <a:pt x="308" y="82"/>
                      <a:pt x="308" y="82"/>
                      <a:pt x="308" y="82"/>
                    </a:cubicBezTo>
                    <a:cubicBezTo>
                      <a:pt x="320" y="75"/>
                      <a:pt x="321" y="68"/>
                      <a:pt x="315" y="59"/>
                    </a:cubicBezTo>
                    <a:cubicBezTo>
                      <a:pt x="283" y="10"/>
                      <a:pt x="283" y="10"/>
                      <a:pt x="283" y="10"/>
                    </a:cubicBezTo>
                    <a:cubicBezTo>
                      <a:pt x="277" y="1"/>
                      <a:pt x="271" y="0"/>
                      <a:pt x="259" y="7"/>
                    </a:cubicBezTo>
                    <a:lnTo>
                      <a:pt x="17" y="16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7"/>
              <p:cNvSpPr/>
              <p:nvPr/>
            </p:nvSpPr>
            <p:spPr>
              <a:xfrm>
                <a:off x="6898238" y="2425313"/>
                <a:ext cx="185738" cy="252413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9" extrusionOk="0">
                    <a:moveTo>
                      <a:pt x="0" y="15"/>
                    </a:moveTo>
                    <a:lnTo>
                      <a:pt x="94" y="159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7"/>
              <p:cNvSpPr/>
              <p:nvPr/>
            </p:nvSpPr>
            <p:spPr>
              <a:xfrm>
                <a:off x="6841088" y="2465000"/>
                <a:ext cx="182563" cy="249238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57" extrusionOk="0">
                    <a:moveTo>
                      <a:pt x="0" y="13"/>
                    </a:moveTo>
                    <a:lnTo>
                      <a:pt x="94" y="157"/>
                    </a:lnTo>
                    <a:lnTo>
                      <a:pt x="115" y="142"/>
                    </a:lnTo>
                    <a:lnTo>
                      <a:pt x="23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7"/>
              <p:cNvSpPr/>
              <p:nvPr/>
            </p:nvSpPr>
            <p:spPr>
              <a:xfrm>
                <a:off x="6307688" y="2811075"/>
                <a:ext cx="185738" cy="25082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158" extrusionOk="0">
                    <a:moveTo>
                      <a:pt x="0" y="14"/>
                    </a:moveTo>
                    <a:lnTo>
                      <a:pt x="94" y="158"/>
                    </a:lnTo>
                    <a:lnTo>
                      <a:pt x="117" y="144"/>
                    </a:lnTo>
                    <a:lnTo>
                      <a:pt x="23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7"/>
              <p:cNvSpPr/>
              <p:nvPr/>
            </p:nvSpPr>
            <p:spPr>
              <a:xfrm>
                <a:off x="6250538" y="2847588"/>
                <a:ext cx="182563" cy="254000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60" extrusionOk="0">
                    <a:moveTo>
                      <a:pt x="0" y="16"/>
                    </a:moveTo>
                    <a:lnTo>
                      <a:pt x="94" y="160"/>
                    </a:lnTo>
                    <a:lnTo>
                      <a:pt x="115" y="144"/>
                    </a:lnTo>
                    <a:lnTo>
                      <a:pt x="23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7"/>
              <p:cNvSpPr/>
              <p:nvPr/>
            </p:nvSpPr>
            <p:spPr>
              <a:xfrm>
                <a:off x="6429925" y="2588825"/>
                <a:ext cx="471488" cy="347663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14" extrusionOk="0">
                    <a:moveTo>
                      <a:pt x="11" y="78"/>
                    </a:moveTo>
                    <a:cubicBezTo>
                      <a:pt x="4" y="83"/>
                      <a:pt x="0" y="92"/>
                      <a:pt x="4" y="98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14" y="113"/>
                      <a:pt x="24" y="114"/>
                      <a:pt x="32" y="109"/>
                    </a:cubicBezTo>
                    <a:cubicBezTo>
                      <a:pt x="144" y="36"/>
                      <a:pt x="144" y="36"/>
                      <a:pt x="144" y="36"/>
                    </a:cubicBezTo>
                    <a:cubicBezTo>
                      <a:pt x="152" y="31"/>
                      <a:pt x="155" y="22"/>
                      <a:pt x="151" y="16"/>
                    </a:cubicBezTo>
                    <a:cubicBezTo>
                      <a:pt x="145" y="6"/>
                      <a:pt x="145" y="6"/>
                      <a:pt x="145" y="6"/>
                    </a:cubicBezTo>
                    <a:cubicBezTo>
                      <a:pt x="141" y="0"/>
                      <a:pt x="132" y="0"/>
                      <a:pt x="124" y="5"/>
                    </a:cubicBezTo>
                    <a:lnTo>
                      <a:pt x="11" y="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6" name="Google Shape;746;p7"/>
            <p:cNvSpPr/>
            <p:nvPr/>
          </p:nvSpPr>
          <p:spPr>
            <a:xfrm rot="-1768020">
              <a:off x="1442581" y="1943897"/>
              <a:ext cx="205393" cy="466652"/>
            </a:xfrm>
            <a:custGeom>
              <a:avLst/>
              <a:gdLst/>
              <a:ahLst/>
              <a:cxnLst/>
              <a:rect l="l" t="t" r="r" b="b"/>
              <a:pathLst>
                <a:path w="71" h="161" extrusionOk="0">
                  <a:moveTo>
                    <a:pt x="18" y="74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35" y="5"/>
                    <a:pt x="41" y="0"/>
                    <a:pt x="49" y="1"/>
                  </a:cubicBezTo>
                  <a:cubicBezTo>
                    <a:pt x="53" y="1"/>
                    <a:pt x="56" y="2"/>
                    <a:pt x="60" y="3"/>
                  </a:cubicBezTo>
                  <a:cubicBezTo>
                    <a:pt x="65" y="4"/>
                    <a:pt x="69" y="8"/>
                    <a:pt x="70" y="13"/>
                  </a:cubicBezTo>
                  <a:cubicBezTo>
                    <a:pt x="71" y="16"/>
                    <a:pt x="71" y="19"/>
                    <a:pt x="70" y="22"/>
                  </a:cubicBezTo>
                  <a:cubicBezTo>
                    <a:pt x="62" y="54"/>
                    <a:pt x="54" y="87"/>
                    <a:pt x="45" y="120"/>
                  </a:cubicBezTo>
                  <a:cubicBezTo>
                    <a:pt x="45" y="121"/>
                    <a:pt x="45" y="122"/>
                    <a:pt x="44" y="124"/>
                  </a:cubicBezTo>
                  <a:cubicBezTo>
                    <a:pt x="41" y="129"/>
                    <a:pt x="36" y="133"/>
                    <a:pt x="30" y="132"/>
                  </a:cubicBezTo>
                  <a:cubicBezTo>
                    <a:pt x="23" y="132"/>
                    <a:pt x="18" y="128"/>
                    <a:pt x="16" y="121"/>
                  </a:cubicBezTo>
                  <a:cubicBezTo>
                    <a:pt x="16" y="119"/>
                    <a:pt x="16" y="115"/>
                    <a:pt x="16" y="113"/>
                  </a:cubicBezTo>
                  <a:cubicBezTo>
                    <a:pt x="19" y="103"/>
                    <a:pt x="21" y="93"/>
                    <a:pt x="24" y="84"/>
                  </a:cubicBezTo>
                  <a:cubicBezTo>
                    <a:pt x="25" y="80"/>
                    <a:pt x="26" y="76"/>
                    <a:pt x="27" y="72"/>
                  </a:cubicBezTo>
                  <a:cubicBezTo>
                    <a:pt x="28" y="69"/>
                    <a:pt x="31" y="71"/>
                    <a:pt x="31" y="73"/>
                  </a:cubicBezTo>
                  <a:cubicBezTo>
                    <a:pt x="31" y="73"/>
                    <a:pt x="31" y="74"/>
                    <a:pt x="31" y="74"/>
                  </a:cubicBezTo>
                  <a:cubicBezTo>
                    <a:pt x="27" y="88"/>
                    <a:pt x="24" y="101"/>
                    <a:pt x="21" y="114"/>
                  </a:cubicBezTo>
                  <a:cubicBezTo>
                    <a:pt x="19" y="120"/>
                    <a:pt x="22" y="125"/>
                    <a:pt x="26" y="127"/>
                  </a:cubicBezTo>
                  <a:cubicBezTo>
                    <a:pt x="32" y="129"/>
                    <a:pt x="37" y="127"/>
                    <a:pt x="40" y="122"/>
                  </a:cubicBezTo>
                  <a:cubicBezTo>
                    <a:pt x="40" y="121"/>
                    <a:pt x="41" y="119"/>
                    <a:pt x="41" y="118"/>
                  </a:cubicBezTo>
                  <a:cubicBezTo>
                    <a:pt x="49" y="86"/>
                    <a:pt x="57" y="54"/>
                    <a:pt x="65" y="22"/>
                  </a:cubicBezTo>
                  <a:cubicBezTo>
                    <a:pt x="66" y="21"/>
                    <a:pt x="66" y="20"/>
                    <a:pt x="66" y="20"/>
                  </a:cubicBezTo>
                  <a:cubicBezTo>
                    <a:pt x="67" y="15"/>
                    <a:pt x="65" y="10"/>
                    <a:pt x="61" y="8"/>
                  </a:cubicBezTo>
                  <a:cubicBezTo>
                    <a:pt x="56" y="6"/>
                    <a:pt x="52" y="5"/>
                    <a:pt x="47" y="5"/>
                  </a:cubicBezTo>
                  <a:cubicBezTo>
                    <a:pt x="42" y="6"/>
                    <a:pt x="39" y="9"/>
                    <a:pt x="38" y="14"/>
                  </a:cubicBezTo>
                  <a:cubicBezTo>
                    <a:pt x="27" y="54"/>
                    <a:pt x="17" y="95"/>
                    <a:pt x="7" y="136"/>
                  </a:cubicBezTo>
                  <a:cubicBezTo>
                    <a:pt x="5" y="142"/>
                    <a:pt x="8" y="147"/>
                    <a:pt x="13" y="151"/>
                  </a:cubicBezTo>
                  <a:cubicBezTo>
                    <a:pt x="16" y="154"/>
                    <a:pt x="20" y="154"/>
                    <a:pt x="24" y="155"/>
                  </a:cubicBezTo>
                  <a:cubicBezTo>
                    <a:pt x="33" y="157"/>
                    <a:pt x="41" y="152"/>
                    <a:pt x="43" y="143"/>
                  </a:cubicBezTo>
                  <a:cubicBezTo>
                    <a:pt x="49" y="120"/>
                    <a:pt x="55" y="97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1"/>
                    <a:pt x="65" y="72"/>
                    <a:pt x="65" y="75"/>
                  </a:cubicBezTo>
                  <a:cubicBezTo>
                    <a:pt x="59" y="98"/>
                    <a:pt x="53" y="122"/>
                    <a:pt x="47" y="145"/>
                  </a:cubicBezTo>
                  <a:cubicBezTo>
                    <a:pt x="45" y="153"/>
                    <a:pt x="39" y="159"/>
                    <a:pt x="31" y="160"/>
                  </a:cubicBezTo>
                  <a:cubicBezTo>
                    <a:pt x="25" y="161"/>
                    <a:pt x="19" y="159"/>
                    <a:pt x="13" y="156"/>
                  </a:cubicBezTo>
                  <a:cubicBezTo>
                    <a:pt x="6" y="153"/>
                    <a:pt x="0" y="144"/>
                    <a:pt x="3" y="134"/>
                  </a:cubicBezTo>
                  <a:cubicBezTo>
                    <a:pt x="8" y="114"/>
                    <a:pt x="13" y="94"/>
                    <a:pt x="18" y="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47" name="Google Shape;747;p7"/>
            <p:cNvGrpSpPr/>
            <p:nvPr/>
          </p:nvGrpSpPr>
          <p:grpSpPr>
            <a:xfrm rot="865592">
              <a:off x="373638" y="3924120"/>
              <a:ext cx="1023245" cy="1521776"/>
              <a:chOff x="10437913" y="1585525"/>
              <a:chExt cx="1489075" cy="2214563"/>
            </a:xfrm>
          </p:grpSpPr>
          <p:sp>
            <p:nvSpPr>
              <p:cNvPr id="748" name="Google Shape;748;p7"/>
              <p:cNvSpPr/>
              <p:nvPr/>
            </p:nvSpPr>
            <p:spPr>
              <a:xfrm>
                <a:off x="10437913" y="2311013"/>
                <a:ext cx="1074738" cy="1489075"/>
              </a:xfrm>
              <a:custGeom>
                <a:avLst/>
                <a:gdLst/>
                <a:ahLst/>
                <a:cxnLst/>
                <a:rect l="l" t="t" r="r" b="b"/>
                <a:pathLst>
                  <a:path w="353" h="489" extrusionOk="0">
                    <a:moveTo>
                      <a:pt x="35" y="475"/>
                    </a:moveTo>
                    <a:cubicBezTo>
                      <a:pt x="28" y="485"/>
                      <a:pt x="21" y="489"/>
                      <a:pt x="12" y="483"/>
                    </a:cubicBezTo>
                    <a:cubicBezTo>
                      <a:pt x="10" y="481"/>
                      <a:pt x="10" y="481"/>
                      <a:pt x="10" y="481"/>
                    </a:cubicBezTo>
                    <a:cubicBezTo>
                      <a:pt x="0" y="475"/>
                      <a:pt x="2" y="467"/>
                      <a:pt x="8" y="457"/>
                    </a:cubicBezTo>
                    <a:cubicBezTo>
                      <a:pt x="298" y="10"/>
                      <a:pt x="298" y="10"/>
                      <a:pt x="298" y="10"/>
                    </a:cubicBezTo>
                    <a:cubicBezTo>
                      <a:pt x="304" y="0"/>
                      <a:pt x="316" y="4"/>
                      <a:pt x="326" y="11"/>
                    </a:cubicBezTo>
                    <a:cubicBezTo>
                      <a:pt x="335" y="17"/>
                      <a:pt x="335" y="17"/>
                      <a:pt x="335" y="17"/>
                    </a:cubicBezTo>
                    <a:cubicBezTo>
                      <a:pt x="345" y="24"/>
                      <a:pt x="353" y="33"/>
                      <a:pt x="346" y="43"/>
                    </a:cubicBezTo>
                    <a:lnTo>
                      <a:pt x="35" y="47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7"/>
              <p:cNvSpPr/>
              <p:nvPr/>
            </p:nvSpPr>
            <p:spPr>
              <a:xfrm>
                <a:off x="11293575" y="1976050"/>
                <a:ext cx="436563" cy="53022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74" extrusionOk="0">
                    <a:moveTo>
                      <a:pt x="62" y="164"/>
                    </a:moveTo>
                    <a:cubicBezTo>
                      <a:pt x="55" y="174"/>
                      <a:pt x="48" y="167"/>
                      <a:pt x="38" y="160"/>
                    </a:cubicBezTo>
                    <a:cubicBezTo>
                      <a:pt x="19" y="148"/>
                      <a:pt x="19" y="148"/>
                      <a:pt x="19" y="148"/>
                    </a:cubicBezTo>
                    <a:cubicBezTo>
                      <a:pt x="9" y="141"/>
                      <a:pt x="0" y="136"/>
                      <a:pt x="7" y="126"/>
                    </a:cubicBezTo>
                    <a:cubicBezTo>
                      <a:pt x="100" y="10"/>
                      <a:pt x="100" y="10"/>
                      <a:pt x="100" y="10"/>
                    </a:cubicBezTo>
                    <a:cubicBezTo>
                      <a:pt x="107" y="0"/>
                      <a:pt x="112" y="5"/>
                      <a:pt x="122" y="12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37" y="22"/>
                      <a:pt x="143" y="25"/>
                      <a:pt x="137" y="35"/>
                    </a:cubicBezTo>
                    <a:lnTo>
                      <a:pt x="62" y="1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7"/>
              <p:cNvSpPr/>
              <p:nvPr/>
            </p:nvSpPr>
            <p:spPr>
              <a:xfrm>
                <a:off x="11519000" y="1585525"/>
                <a:ext cx="407988" cy="630238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07" extrusionOk="0">
                    <a:moveTo>
                      <a:pt x="42" y="149"/>
                    </a:moveTo>
                    <a:cubicBezTo>
                      <a:pt x="0" y="121"/>
                      <a:pt x="16" y="93"/>
                      <a:pt x="44" y="76"/>
                    </a:cubicBezTo>
                    <a:cubicBezTo>
                      <a:pt x="71" y="58"/>
                      <a:pt x="119" y="34"/>
                      <a:pt x="134" y="0"/>
                    </a:cubicBezTo>
                    <a:cubicBezTo>
                      <a:pt x="121" y="53"/>
                      <a:pt x="128" y="207"/>
                      <a:pt x="42" y="14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7"/>
              <p:cNvSpPr/>
              <p:nvPr/>
            </p:nvSpPr>
            <p:spPr>
              <a:xfrm>
                <a:off x="11641238" y="1720463"/>
                <a:ext cx="222250" cy="225425"/>
              </a:xfrm>
              <a:custGeom>
                <a:avLst/>
                <a:gdLst/>
                <a:ahLst/>
                <a:cxnLst/>
                <a:rect l="l" t="t" r="r" b="b"/>
                <a:pathLst>
                  <a:path w="73" h="74" extrusionOk="0">
                    <a:moveTo>
                      <a:pt x="73" y="0"/>
                    </a:moveTo>
                    <a:cubicBezTo>
                      <a:pt x="71" y="2"/>
                      <a:pt x="69" y="4"/>
                      <a:pt x="68" y="5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59" y="12"/>
                      <a:pt x="55" y="15"/>
                      <a:pt x="51" y="17"/>
                    </a:cubicBezTo>
                    <a:cubicBezTo>
                      <a:pt x="44" y="22"/>
                      <a:pt x="36" y="27"/>
                      <a:pt x="29" y="32"/>
                    </a:cubicBezTo>
                    <a:cubicBezTo>
                      <a:pt x="21" y="37"/>
                      <a:pt x="14" y="42"/>
                      <a:pt x="9" y="49"/>
                    </a:cubicBezTo>
                    <a:cubicBezTo>
                      <a:pt x="4" y="56"/>
                      <a:pt x="1" y="65"/>
                      <a:pt x="0" y="74"/>
                    </a:cubicBezTo>
                    <a:cubicBezTo>
                      <a:pt x="0" y="72"/>
                      <a:pt x="0" y="69"/>
                      <a:pt x="0" y="67"/>
                    </a:cubicBezTo>
                    <a:cubicBezTo>
                      <a:pt x="0" y="65"/>
                      <a:pt x="1" y="62"/>
                      <a:pt x="1" y="60"/>
                    </a:cubicBezTo>
                    <a:cubicBezTo>
                      <a:pt x="2" y="58"/>
                      <a:pt x="2" y="56"/>
                      <a:pt x="3" y="54"/>
                    </a:cubicBezTo>
                    <a:cubicBezTo>
                      <a:pt x="4" y="52"/>
                      <a:pt x="5" y="50"/>
                      <a:pt x="7" y="47"/>
                    </a:cubicBezTo>
                    <a:cubicBezTo>
                      <a:pt x="12" y="40"/>
                      <a:pt x="19" y="34"/>
                      <a:pt x="26" y="29"/>
                    </a:cubicBezTo>
                    <a:cubicBezTo>
                      <a:pt x="34" y="23"/>
                      <a:pt x="42" y="19"/>
                      <a:pt x="50" y="15"/>
                    </a:cubicBezTo>
                    <a:cubicBezTo>
                      <a:pt x="58" y="10"/>
                      <a:pt x="65" y="6"/>
                      <a:pt x="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7"/>
              <p:cNvSpPr/>
              <p:nvPr/>
            </p:nvSpPr>
            <p:spPr>
              <a:xfrm>
                <a:off x="11653938" y="1764913"/>
                <a:ext cx="200025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66" h="75" extrusionOk="0">
                    <a:moveTo>
                      <a:pt x="66" y="0"/>
                    </a:moveTo>
                    <a:cubicBezTo>
                      <a:pt x="57" y="15"/>
                      <a:pt x="47" y="28"/>
                      <a:pt x="36" y="40"/>
                    </a:cubicBezTo>
                    <a:cubicBezTo>
                      <a:pt x="25" y="53"/>
                      <a:pt x="13" y="64"/>
                      <a:pt x="0" y="75"/>
                    </a:cubicBezTo>
                    <a:cubicBezTo>
                      <a:pt x="11" y="62"/>
                      <a:pt x="22" y="50"/>
                      <a:pt x="33" y="38"/>
                    </a:cubicBezTo>
                    <a:cubicBezTo>
                      <a:pt x="44" y="25"/>
                      <a:pt x="55" y="13"/>
                      <a:pt x="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7"/>
              <p:cNvSpPr/>
              <p:nvPr/>
            </p:nvSpPr>
            <p:spPr>
              <a:xfrm>
                <a:off x="11707913" y="1817300"/>
                <a:ext cx="149225" cy="212725"/>
              </a:xfrm>
              <a:custGeom>
                <a:avLst/>
                <a:gdLst/>
                <a:ahLst/>
                <a:cxnLst/>
                <a:rect l="l" t="t" r="r" b="b"/>
                <a:pathLst>
                  <a:path w="49" h="70" extrusionOk="0">
                    <a:moveTo>
                      <a:pt x="49" y="0"/>
                    </a:moveTo>
                    <a:cubicBezTo>
                      <a:pt x="45" y="15"/>
                      <a:pt x="42" y="30"/>
                      <a:pt x="35" y="43"/>
                    </a:cubicBezTo>
                    <a:cubicBezTo>
                      <a:pt x="32" y="50"/>
                      <a:pt x="27" y="57"/>
                      <a:pt x="21" y="62"/>
                    </a:cubicBezTo>
                    <a:cubicBezTo>
                      <a:pt x="15" y="66"/>
                      <a:pt x="7" y="69"/>
                      <a:pt x="0" y="70"/>
                    </a:cubicBezTo>
                    <a:cubicBezTo>
                      <a:pt x="7" y="68"/>
                      <a:pt x="13" y="64"/>
                      <a:pt x="19" y="59"/>
                    </a:cubicBezTo>
                    <a:cubicBezTo>
                      <a:pt x="24" y="54"/>
                      <a:pt x="28" y="48"/>
                      <a:pt x="32" y="42"/>
                    </a:cubicBezTo>
                    <a:cubicBezTo>
                      <a:pt x="38" y="29"/>
                      <a:pt x="42" y="14"/>
                      <a:pt x="4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"/>
          <p:cNvSpPr txBox="1">
            <a:spLocks noGrp="1"/>
          </p:cNvSpPr>
          <p:nvPr>
            <p:ph type="title"/>
          </p:nvPr>
        </p:nvSpPr>
        <p:spPr>
          <a:xfrm>
            <a:off x="820853" y="41589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400"/>
              <a:t>Free Certificate Maker for Custom Certificates</a:t>
            </a:r>
            <a:endParaRPr/>
          </a:p>
        </p:txBody>
      </p:sp>
      <p:pic>
        <p:nvPicPr>
          <p:cNvPr id="759" name="Google Shape;75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0777" y="2758389"/>
            <a:ext cx="594360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918" y="1254387"/>
            <a:ext cx="4155141" cy="1598131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"/>
          <p:cNvSpPr txBox="1">
            <a:spLocks noGrp="1"/>
          </p:cNvSpPr>
          <p:nvPr>
            <p:ph type="title"/>
          </p:nvPr>
        </p:nvSpPr>
        <p:spPr>
          <a:xfrm>
            <a:off x="820853" y="40244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ru-RU" sz="2400"/>
              <a:t>Free Online Certificate Maker (Canva)</a:t>
            </a:r>
            <a:endParaRPr/>
          </a:p>
        </p:txBody>
      </p:sp>
      <p:pic>
        <p:nvPicPr>
          <p:cNvPr id="766" name="Google Shape;76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853" y="1174096"/>
            <a:ext cx="4699165" cy="1784779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67" name="Google Shape;76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4468" y="2716306"/>
            <a:ext cx="6133185" cy="2093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name="School Subjects and Classroom Objects - French - 2nd grade by Slidesgo">
  <a:themeElements>
    <a:clrScheme name="Simple Light">
      <a:dk1>
        <a:srgbClr val="323B5C"/>
      </a:dk1>
      <a:lt1>
        <a:srgbClr val="D9F0F6"/>
      </a:lt1>
      <a:dk2>
        <a:srgbClr val="E8EDEE"/>
      </a:dk2>
      <a:lt2>
        <a:srgbClr val="B4E0EB"/>
      </a:lt2>
      <a:accent1>
        <a:srgbClr val="7B8DD9"/>
      </a:accent1>
      <a:accent2>
        <a:srgbClr val="5A67AD"/>
      </a:accent2>
      <a:accent3>
        <a:srgbClr val="FFCE73"/>
      </a:accent3>
      <a:accent4>
        <a:srgbClr val="FC8761"/>
      </a:accent4>
      <a:accent5>
        <a:srgbClr val="5ECC9E"/>
      </a:accent5>
      <a:accent6>
        <a:srgbClr val="FFFFFF"/>
      </a:accent6>
      <a:hlink>
        <a:srgbClr val="323B5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1100</Words>
  <Application>Microsoft Office PowerPoint</Application>
  <PresentationFormat>On-screen Show (16:9)</PresentationFormat>
  <Paragraphs>194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Times New Roman</vt:lpstr>
      <vt:lpstr>Calibri</vt:lpstr>
      <vt:lpstr>Nunito Black</vt:lpstr>
      <vt:lpstr>Lato</vt:lpstr>
      <vt:lpstr>DM Sans</vt:lpstr>
      <vt:lpstr>School Subjects and Classroom Objects - French - 2nd grade by Slidesgo</vt:lpstr>
      <vt:lpstr>РОЗРОБКА ВЕБ-ЗАСТОСУНКУ  ДЛЯ ГЕНЕРАЦІЇ СЕРТИФІКАТІВ  НА ПІДТВЕРДЖЕННЯ НАВЧАЛЬНИХ ДОСЯГНЕНЬ</vt:lpstr>
      <vt:lpstr>Мета, об’єкт, предмет та актуальність роботи</vt:lpstr>
      <vt:lpstr>РОЗРОБКА ВЕБ-ЗАСТОСУНКУ ДЛЯ ГЕНЕРАЦІЇ СЕРТИФІКАТІВ  НА ПІДТВЕРДЖЕННЯ НАВЧАЛЬНИХ ДОСЯГНЕНЬ</vt:lpstr>
      <vt:lpstr>РОЗРОБКА ВЕБ-ЗАСТОСУНКУ ДЛЯ ГЕНЕРАЦІЇ СЕРТИФІКАТІВ  НА ПІДТВЕРДЖЕННЯ НАВЧАЛЬНИХ ДОСЯГНЕНЬ</vt:lpstr>
      <vt:lpstr>АКТУАЛЬНІСТЬ РОЗРОБКИ ВЕБ-ЗАСТОСУНКУ ДЛЯ ГЕНЕРАЦІЇ СЕРТИФІКАТІВ НА ПІДТВЕРДЖЕННЯ НАВЧАЛЬНИХ ДОСЯГНЕНЬ</vt:lpstr>
      <vt:lpstr>АКТУАЛЬНІСТЬ РОЗРОБКИ ВЕБ-ЗАСТОСУНКУ ДЛЯ ГЕНЕРАЦІЇ СЕРТИФІКАТІВ НА ПІДТВЕРДЖЕННЯ НАВЧАЛЬНИХ ДОСЯГНЕНЬ</vt:lpstr>
      <vt:lpstr>Порівняльний аналіз конкуруючих рішень</vt:lpstr>
      <vt:lpstr>Free Certificate Maker for Custom Certificates</vt:lpstr>
      <vt:lpstr>Free Online Certificate Maker (Canva)</vt:lpstr>
      <vt:lpstr>Online Certificate Maker</vt:lpstr>
      <vt:lpstr> ПОРІВНЯЛЬНА ХАРАКТЕРИСТИКА</vt:lpstr>
      <vt:lpstr>Проектування застосунку</vt:lpstr>
      <vt:lpstr> UML ДІАГРАМА ПРЕЦЕДЕНТІВ</vt:lpstr>
      <vt:lpstr> UML ДІАГРАМА  КЛАСІВ</vt:lpstr>
      <vt:lpstr>ER ДІАГРАМА</vt:lpstr>
      <vt:lpstr>UML ДІАГРАМА РОЗГОРТАННЯ</vt:lpstr>
      <vt:lpstr>ПРОТОТИП ІНТЕРФЕЙСУ КОРИСТУВАЧА</vt:lpstr>
      <vt:lpstr>ПРОТОТИП ІНТЕРФЕЙСУ КОРИСТУВАЧА</vt:lpstr>
      <vt:lpstr>ПРОТОТИП ІНТЕРФЕЙСУ КОРИСТУВАЧА</vt:lpstr>
      <vt:lpstr>ПРОТОТИП ІНТЕРФЕЙСУ КОРИСТУВАЧА</vt:lpstr>
      <vt:lpstr>ПРОТОТИП ІНТЕРФЕЙСУ КОРИСТУВАЧА</vt:lpstr>
      <vt:lpstr>ПРОТОТИП ІНТЕРФЕЙСУ КОРИСТУВАЧА</vt:lpstr>
      <vt:lpstr>ПРОТОТИП ІНТЕРФЕЙСУ КОРИСТУВАЧА</vt:lpstr>
      <vt:lpstr>Проектні рішення, інструменти та підходи до розробки</vt:lpstr>
      <vt:lpstr>ЗАСОБИ ТА ТЕХНОЛОГІЇ: МОВА ПРОГРАМУВАННЯ</vt:lpstr>
      <vt:lpstr>ЗАСОБИ ТА ТЕХНОЛОГІЇ: ФРЕЙМВОРКИ</vt:lpstr>
      <vt:lpstr>ЗАСОБИ ТА ТЕХНОЛОГІЇ: БАЗА ДАНИХ</vt:lpstr>
      <vt:lpstr>ЗАСОБИ ТА ТЕХНОЛОГІЇ: БІБЛІОТЕКИ</vt:lpstr>
      <vt:lpstr>ЗАСОБИ ТА ТЕХНОЛОГІЇ: IDE</vt:lpstr>
      <vt:lpstr>ЗАСОБИ ТА ТЕХНОЛОГІЇ: ТЕСТУВАННЯ</vt:lpstr>
      <vt:lpstr>Результат  розробки</vt:lpstr>
      <vt:lpstr>ПОСИЛАННЯ НА РЕПОЗИТОРІЙ</vt:lpstr>
      <vt:lpstr>СТОРІНКА ВХОДУ</vt:lpstr>
      <vt:lpstr>СТОРІНКА РЕЄСТРАЦІЇ</vt:lpstr>
      <vt:lpstr>СТВОРЕННЯ СЕРТИФІКАТУ</vt:lpstr>
      <vt:lpstr>СЕРТИФІКАТ СЛУХАЧА</vt:lpstr>
      <vt:lpstr>ДОДАВАННЯ СЛУХАЧА</vt:lpstr>
      <vt:lpstr>СТВОРЕННЯ ШАБЛОНУ</vt:lpstr>
      <vt:lpstr>ГЕНЕРАЦІЯ СЕРТИФІКАТУ</vt:lpstr>
      <vt:lpstr>ГЕНЕРАЦІЯ СЕРТИФІКАТУ</vt:lpstr>
      <vt:lpstr>ВІДЕОДЕМОНСТРАЦІЯ</vt:lpstr>
      <vt:lpstr>РЕЗУЛЬТАТИ ТЕСТУВАННЯ</vt:lpstr>
      <vt:lpstr>ВИСНОВКИ</vt:lpstr>
      <vt:lpstr>Дякую за увагу!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Alexander Babich</dc:creator>
  <cp:lastModifiedBy>Alexander Babich</cp:lastModifiedBy>
  <cp:revision>1</cp:revision>
  <dcterms:modified xsi:type="dcterms:W3CDTF">2025-05-31T14:27:06Z</dcterms:modified>
</cp:coreProperties>
</file>